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71" r:id="rId4"/>
    <p:sldId id="260" r:id="rId5"/>
    <p:sldId id="272" r:id="rId6"/>
    <p:sldId id="259" r:id="rId7"/>
    <p:sldId id="273" r:id="rId8"/>
    <p:sldId id="261" r:id="rId9"/>
    <p:sldId id="274" r:id="rId10"/>
    <p:sldId id="263" r:id="rId11"/>
    <p:sldId id="275" r:id="rId12"/>
    <p:sldId id="266" r:id="rId13"/>
    <p:sldId id="276" r:id="rId14"/>
    <p:sldId id="268" r:id="rId15"/>
    <p:sldId id="27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68E1-D21D-46F2-8687-AC2CB43F8B23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2B57-ED01-410A-AE96-9DFC61D5622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630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477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05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05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319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314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44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83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3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76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851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576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6C74-3AB7-466E-9234-B31A27EA7341}" type="datetimeFigureOut">
              <a:rPr lang="ca-ES" smtClean="0"/>
              <a:t>13/1/2016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63B9-F5CE-4E03-B567-1B660FAA5BE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99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98"/>
            <a:ext cx="9144000" cy="689929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8051" y="116632"/>
            <a:ext cx="7772400" cy="147002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VALORS/VIRTUTS per </a:t>
            </a:r>
            <a:r>
              <a:rPr lang="es-ES" b="1" dirty="0" err="1">
                <a:solidFill>
                  <a:schemeClr val="bg1"/>
                </a:solidFill>
              </a:rPr>
              <a:t>créixer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com</a:t>
            </a:r>
            <a:r>
              <a:rPr lang="es-ES" b="1" dirty="0">
                <a:solidFill>
                  <a:schemeClr val="bg1"/>
                </a:solidFill>
              </a:rPr>
              <a:t> a persones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64088" y="4221088"/>
            <a:ext cx="36724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dirty="0">
                <a:latin typeface="Comic Sans MS" panose="030F0702030302020204" pitchFamily="66" charset="0"/>
              </a:rPr>
              <a:t>Paula García Ruiz</a:t>
            </a:r>
          </a:p>
          <a:p>
            <a:pPr algn="just"/>
            <a:r>
              <a:rPr lang="ca-ES" dirty="0">
                <a:latin typeface="Comic Sans MS" panose="030F0702030302020204" pitchFamily="66" charset="0"/>
              </a:rPr>
              <a:t>Escola Bon Salvador, Sant Feliu de Llobregat  </a:t>
            </a:r>
            <a:endParaRPr lang="ca-ES" dirty="0" smtClean="0">
              <a:latin typeface="Comic Sans MS" panose="030F0702030302020204" pitchFamily="66" charset="0"/>
            </a:endParaRPr>
          </a:p>
          <a:p>
            <a:pPr algn="just"/>
            <a:r>
              <a:rPr lang="ca-ES" dirty="0" smtClean="0">
                <a:latin typeface="Comic Sans MS" panose="030F0702030302020204" pitchFamily="66" charset="0"/>
              </a:rPr>
              <a:t>C/Armenteres 37-39</a:t>
            </a:r>
            <a:endParaRPr lang="ca-ES" dirty="0">
              <a:latin typeface="Comic Sans MS" panose="030F0702030302020204" pitchFamily="66" charset="0"/>
            </a:endParaRPr>
          </a:p>
          <a:p>
            <a:pPr algn="just"/>
            <a:r>
              <a:rPr lang="ca-ES" dirty="0">
                <a:latin typeface="Comic Sans MS" panose="030F0702030302020204" pitchFamily="66" charset="0"/>
              </a:rPr>
              <a:t>Bisbat de Sant Feliu de Llobregat</a:t>
            </a:r>
          </a:p>
          <a:p>
            <a:pPr algn="just"/>
            <a:r>
              <a:rPr lang="ca-ES" dirty="0">
                <a:latin typeface="Comic Sans MS" panose="030F0702030302020204" pitchFamily="66" charset="0"/>
              </a:rPr>
              <a:t>Grup C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043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/>
              <a:t>Esforçant</a:t>
            </a:r>
            <a:r>
              <a:rPr lang="es-ES" b="1" dirty="0"/>
              <a:t>-se i </a:t>
            </a:r>
            <a:r>
              <a:rPr lang="es-ES" b="1" dirty="0" err="1"/>
              <a:t>donant</a:t>
            </a:r>
            <a:r>
              <a:rPr lang="es-ES" b="1" dirty="0"/>
              <a:t> el </a:t>
            </a:r>
            <a:r>
              <a:rPr lang="es-ES" b="1" dirty="0" err="1"/>
              <a:t>millor</a:t>
            </a:r>
            <a:r>
              <a:rPr lang="es-ES" b="1" dirty="0"/>
              <a:t> </a:t>
            </a:r>
            <a:r>
              <a:rPr lang="es-ES" b="1" dirty="0" err="1"/>
              <a:t>d'un</a:t>
            </a:r>
            <a:r>
              <a:rPr lang="es-ES" b="1" dirty="0"/>
              <a:t> </a:t>
            </a:r>
            <a:r>
              <a:rPr lang="es-ES" b="1" dirty="0" err="1"/>
              <a:t>mateix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508104" y="4293096"/>
            <a:ext cx="3312368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latin typeface="Comic Sans MS" panose="030F0702030302020204" pitchFamily="66" charset="0"/>
              </a:rPr>
              <a:t>L’esforç és el valor que ens permet aconseguir els nostres objectius. L’esforç requereix constància i donar el millor d’un mateix. Per tant, si lluitem i ens esforcem a l’hora de fer allò que ens costa, obtindrem bons resultats.  </a:t>
            </a:r>
            <a:endParaRPr lang="ca-E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283"/>
          </a:xfrm>
        </p:spPr>
      </p:pic>
      <p:sp>
        <p:nvSpPr>
          <p:cNvPr id="5" name="4 CuadroTexto"/>
          <p:cNvSpPr txBox="1"/>
          <p:nvPr/>
        </p:nvSpPr>
        <p:spPr>
          <a:xfrm>
            <a:off x="5877660" y="3717032"/>
            <a:ext cx="304526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Comic Sans MS" panose="030F0702030302020204" pitchFamily="66" charset="0"/>
              </a:rPr>
              <a:t>A </a:t>
            </a:r>
            <a:r>
              <a:rPr lang="es-ES" sz="1600" dirty="0" err="1">
                <a:latin typeface="Comic Sans MS" panose="030F0702030302020204" pitchFamily="66" charset="0"/>
              </a:rPr>
              <a:t>l’evangeli</a:t>
            </a:r>
            <a:r>
              <a:rPr lang="es-ES" sz="1600" dirty="0">
                <a:latin typeface="Comic Sans MS" panose="030F0702030302020204" pitchFamily="66" charset="0"/>
              </a:rPr>
              <a:t>, </a:t>
            </a:r>
            <a:r>
              <a:rPr lang="ca-ES" sz="1600" dirty="0">
                <a:latin typeface="Comic Sans MS" panose="030F0702030302020204" pitchFamily="66" charset="0"/>
              </a:rPr>
              <a:t>(</a:t>
            </a:r>
            <a:r>
              <a:rPr lang="es-ES" sz="1600" dirty="0" err="1">
                <a:latin typeface="Comic Sans MS" panose="030F0702030302020204" pitchFamily="66" charset="0"/>
              </a:rPr>
              <a:t>Lluc</a:t>
            </a:r>
            <a:r>
              <a:rPr lang="es-ES" sz="1600" dirty="0">
                <a:latin typeface="Comic Sans MS" panose="030F0702030302020204" pitchFamily="66" charset="0"/>
              </a:rPr>
              <a:t> 19 1-10), </a:t>
            </a:r>
            <a:r>
              <a:rPr lang="es-ES" sz="1600" dirty="0" err="1">
                <a:latin typeface="Comic Sans MS" panose="030F0702030302020204" pitchFamily="66" charset="0"/>
              </a:rPr>
              <a:t>tr</a:t>
            </a:r>
            <a:r>
              <a:rPr lang="ca-ES" sz="1600" dirty="0" err="1">
                <a:latin typeface="Comic Sans MS" panose="030F0702030302020204" pitchFamily="66" charset="0"/>
              </a:rPr>
              <a:t>obem</a:t>
            </a:r>
            <a:r>
              <a:rPr lang="ca-ES" sz="1600" dirty="0">
                <a:latin typeface="Comic Sans MS" panose="030F0702030302020204" pitchFamily="66" charset="0"/>
              </a:rPr>
              <a:t> Jesús i Zaqueu. Aquí s’aprecia que Zaqueu fa un canvi; s’esforça per millorar aquelles actituds incorrectes que havia adoptat. Passa a donar el millor de si mateix, és a dir, s’adona del seu error, i lluita per arreglar-ho.</a:t>
            </a:r>
            <a:endParaRPr lang="es-ES" sz="1600" dirty="0">
              <a:latin typeface="Comic Sans MS" panose="030F0702030302020204" pitchFamily="66" charset="0"/>
            </a:endParaRPr>
          </a:p>
          <a:p>
            <a:r>
              <a:rPr lang="ca-ES" dirty="0"/>
              <a:t> </a:t>
            </a:r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96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16632"/>
            <a:ext cx="7221488" cy="1143000"/>
          </a:xfrm>
        </p:spPr>
        <p:txBody>
          <a:bodyPr/>
          <a:lstStyle/>
          <a:p>
            <a:r>
              <a:rPr lang="es-E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Amb</a:t>
            </a:r>
            <a:r>
              <a: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s-E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humilitat</a:t>
            </a:r>
            <a:r>
              <a:rPr lang="es-E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 </a:t>
            </a:r>
            <a:r>
              <a:rPr lang="es-E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senzillesa</a:t>
            </a:r>
            <a:endParaRPr lang="ca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4797152"/>
            <a:ext cx="3528392" cy="18466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Ser humil, és una gran virtut, que al contrari que l’orgull, ens apropa més a Déu i ens fa ser millors </a:t>
            </a:r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persones</a:t>
            </a:r>
            <a:r>
              <a:rPr lang="ca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Es basa en </a:t>
            </a:r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 pensar tant en nosaltres </a:t>
            </a:r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mateixos </a:t>
            </a:r>
            <a:r>
              <a:rPr lang="ca-E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 estar més atents a les necessitats dels altres</a:t>
            </a:r>
            <a:r>
              <a:rPr lang="ca-ES" dirty="0" smtClean="0">
                <a:solidFill>
                  <a:schemeClr val="bg1"/>
                </a:solidFill>
              </a:rPr>
              <a:t>.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9"/>
          <a:stretch/>
        </p:blipFill>
        <p:spPr>
          <a:xfrm>
            <a:off x="-33358" y="651164"/>
            <a:ext cx="9177358" cy="6206836"/>
          </a:xfrm>
        </p:spPr>
      </p:pic>
      <p:sp>
        <p:nvSpPr>
          <p:cNvPr id="4" name="3 CuadroTexto"/>
          <p:cNvSpPr txBox="1"/>
          <p:nvPr/>
        </p:nvSpPr>
        <p:spPr>
          <a:xfrm>
            <a:off x="4067944" y="332656"/>
            <a:ext cx="4464496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Comic Sans MS" panose="030F0702030302020204" pitchFamily="66" charset="0"/>
              </a:rPr>
              <a:t>A </a:t>
            </a:r>
            <a:r>
              <a:rPr lang="ca-ES" sz="1600" dirty="0">
                <a:latin typeface="Comic Sans MS" panose="030F0702030302020204" pitchFamily="66" charset="0"/>
              </a:rPr>
              <a:t>l’evangeli , es troba la paràbola del fariseu i el publicà (Lluc 18,9-14), on el primer actua de manera orgullosa i egoista;  però , en </a:t>
            </a:r>
            <a:r>
              <a:rPr lang="ca-ES" sz="1600" dirty="0" smtClean="0">
                <a:latin typeface="Comic Sans MS" panose="030F0702030302020204" pitchFamily="66" charset="0"/>
              </a:rPr>
              <a:t>canvi, el </a:t>
            </a:r>
            <a:r>
              <a:rPr lang="ca-ES" sz="1600" dirty="0">
                <a:latin typeface="Comic Sans MS" panose="030F0702030302020204" pitchFamily="66" charset="0"/>
              </a:rPr>
              <a:t>publicà demana perdó a Déu de manera sincera i humil, què és el que de debò Déu té en compte.</a:t>
            </a:r>
            <a:endParaRPr lang="es-ES" sz="1600" dirty="0"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949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5567" r="1219" b="27298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83401" cy="1368152"/>
          </a:xfrm>
        </p:spPr>
        <p:txBody>
          <a:bodyPr>
            <a:normAutofit fontScale="90000"/>
          </a:bodyPr>
          <a:lstStyle/>
          <a:p>
            <a:r>
              <a:rPr lang="es-E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Sempre</a:t>
            </a:r>
            <a: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</a:t>
            </a:r>
            <a:r>
              <a:rPr lang="es-E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punt</a:t>
            </a:r>
            <a: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per 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perdonar</a:t>
            </a:r>
            <a: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s-E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a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4831748"/>
            <a:ext cx="352839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latin typeface="Comic Sans MS" panose="030F0702030302020204" pitchFamily="66" charset="0"/>
              </a:rPr>
              <a:t>Tal com diu Jesús, (Mateu 18, 21-22) , hem de perdonar 70 vegades 7, és a dir, sempre.  Perquè al perdonar, ens alliberem de la ràbia i l’odi, i  deixem enrere aquells sentiments que ens fan mal al cor. </a:t>
            </a:r>
            <a:endParaRPr lang="ca-ES" sz="1600" dirty="0">
              <a:latin typeface="Comic Sans MS" panose="030F0702030302020204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57" y="4509120"/>
            <a:ext cx="2885143" cy="2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554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6948264" y="476672"/>
            <a:ext cx="1872208" cy="3570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A </a:t>
            </a:r>
            <a:r>
              <a:rPr lang="es-ES" sz="1600" dirty="0" err="1">
                <a:latin typeface="Comic Sans MS" panose="030F0702030302020204" pitchFamily="66" charset="0"/>
              </a:rPr>
              <a:t>l’evangeli</a:t>
            </a:r>
            <a:r>
              <a:rPr lang="es-ES" sz="1600" dirty="0">
                <a:latin typeface="Comic Sans MS" panose="030F0702030302020204" pitchFamily="66" charset="0"/>
              </a:rPr>
              <a:t>, (</a:t>
            </a:r>
            <a:r>
              <a:rPr lang="ca-ES" sz="1600" dirty="0">
                <a:latin typeface="Comic Sans MS" panose="030F0702030302020204" pitchFamily="66" charset="0"/>
              </a:rPr>
              <a:t>Lluc 7,36-50), Jesús perdona una pecadora. La dona, estava trista i penedida , sabia que havia pecat, i que això l’allunyava de Déu, és per aquesta actitud que adopta, que Jesús la perdona.</a:t>
            </a:r>
            <a:endParaRPr lang="es-ES" sz="1600" dirty="0"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093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"/>
          <a:stretch/>
        </p:blipFill>
        <p:spPr>
          <a:xfrm>
            <a:off x="632971" y="0"/>
            <a:ext cx="8492836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0572" y="0"/>
            <a:ext cx="3615324" cy="6909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ca-ES" sz="17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tema principal d’aquest treball, és el de les virtuts i els valors necessaris per a créixer com a persones. Però, què és això de créixer com a persona? Doncs, aquest creixement consisteix a esforçar-se per a ser millor, aprendre del que vivim i de nosaltres mateixos, no jutjar als altres, ser responsable, respectar i estimar tan als altres com a tu mateix, donar-li un objectiu a la 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nostra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vida, etc. 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Però,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això no s’aconsegueix d’un dia per l’altre, ja que aquest creixement és com el d’una llavor, que s’ha de cuidar dia a dia amb paciència i amb cura, i s’ha de regar amb uns 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valors;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que són els valors que ens permetran assolir aquest 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creixement.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alors </a:t>
            </a:r>
            <a:r>
              <a:rPr lang="ca-ES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com la misericòrdia, l’esforç, la humilitat, el perdó, la solidaritat i l’amistat</a:t>
            </a:r>
            <a:r>
              <a:rPr lang="ca-ES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"/>
            <a:ext cx="9144000" cy="6887467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2934250"/>
            <a:ext cx="3384376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latin typeface="Comic Sans MS" panose="030F0702030302020204" pitchFamily="66" charset="0"/>
              </a:rPr>
              <a:t>A continuació, apareixen aquelles actituds que ens permeten millorar cada dia , els esglaons d’aquest camí  per créixer com a persones . </a:t>
            </a:r>
            <a:endParaRPr lang="ca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 misericordiosos </a:t>
            </a:r>
            <a:r>
              <a:rPr lang="es-E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amb</a:t>
            </a: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els</a:t>
            </a:r>
            <a:r>
              <a:rPr lang="es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altres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6337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82289"/>
            <a:ext cx="32875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5536" y="5418303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latin typeface="Comic Sans MS" panose="030F0702030302020204" pitchFamily="66" charset="0"/>
              </a:rPr>
              <a:t>Una persona que és misericordiosa, es compadeix d’aquells que pateixen i tracta d’ajudar-los. La misericòrdia és un valor molt important, ja que implica ser amorós, servidor i estar alerta i preparat per a ajudar a qui ho necessiti. </a:t>
            </a:r>
            <a:endParaRPr lang="es-ES" dirty="0"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7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" y="15311"/>
            <a:ext cx="9129256" cy="6858000"/>
          </a:xfrm>
        </p:spPr>
      </p:pic>
      <p:sp>
        <p:nvSpPr>
          <p:cNvPr id="7" name="6 CuadroTexto"/>
          <p:cNvSpPr txBox="1"/>
          <p:nvPr/>
        </p:nvSpPr>
        <p:spPr>
          <a:xfrm>
            <a:off x="3635896" y="116632"/>
            <a:ext cx="482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 l’evangeli, trobem l’episodi  de la dona adúltera (Joan 7,53-8,11), on Jesús salva una dona de la seva condemna a mort. Jesús es commou i s’apiada de la dona, en comptes de menysprear-la, l’ajuda</a:t>
            </a:r>
            <a:r>
              <a:rPr lang="ca-E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Actua </a:t>
            </a:r>
            <a:r>
              <a:rPr lang="ca-E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 li parla amb misericòrdia i amor.  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80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/>
        </p:blipFill>
        <p:spPr>
          <a:xfrm>
            <a:off x="24261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988840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es-ES" b="1" dirty="0" err="1"/>
              <a:t>Solidaris</a:t>
            </a:r>
            <a:r>
              <a:rPr lang="es-ES" b="1" dirty="0"/>
              <a:t> </a:t>
            </a:r>
            <a:r>
              <a:rPr lang="es-ES" b="1" dirty="0" err="1"/>
              <a:t>amb</a:t>
            </a:r>
            <a:r>
              <a:rPr lang="es-ES" b="1" dirty="0"/>
              <a:t> </a:t>
            </a:r>
            <a:r>
              <a:rPr lang="es-ES" b="1" dirty="0" err="1"/>
              <a:t>els</a:t>
            </a:r>
            <a:r>
              <a:rPr lang="es-ES" b="1" dirty="0"/>
              <a:t> </a:t>
            </a:r>
            <a:r>
              <a:rPr lang="es-ES" b="1" dirty="0" err="1"/>
              <a:t>més</a:t>
            </a:r>
            <a:r>
              <a:rPr lang="es-ES" b="1" dirty="0"/>
              <a:t> </a:t>
            </a:r>
            <a:r>
              <a:rPr lang="es-ES" b="1" dirty="0" err="1"/>
              <a:t>necessitats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-13855"/>
            <a:ext cx="702027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bg1"/>
                </a:solidFill>
                <a:latin typeface="Comic Sans MS" panose="030F0702030302020204" pitchFamily="66" charset="0"/>
              </a:rPr>
              <a:t>Jesús ens convida a ser solidaris, a posar-nos al lloc de l’altre i tractar-lo com a nosaltres mateixos ens agradaria que ens tractessin. Per això, cal renunciar a l’egocentrisme, cal deixar de pensar només en nosaltres i allò que més ens convé , i estar obert i disposats a compartir amb els altres.</a:t>
            </a: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95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-20247"/>
            <a:ext cx="9144000" cy="6824127"/>
          </a:xfrm>
        </p:spPr>
      </p:pic>
      <p:sp>
        <p:nvSpPr>
          <p:cNvPr id="4" name="3 CuadroTexto"/>
          <p:cNvSpPr txBox="1"/>
          <p:nvPr/>
        </p:nvSpPr>
        <p:spPr>
          <a:xfrm>
            <a:off x="0" y="188641"/>
            <a:ext cx="3347864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latin typeface="Comic Sans MS" panose="030F0702030302020204" pitchFamily="66" charset="0"/>
              </a:rPr>
              <a:t>A l’evangeli, trobem la paràbola del bon Samarità,( Lluc 10,25-37), que mostra en què consisteix ser solidari, ajudar a qui ho necessiti sense esperar res a canvi, compartir amb ell o ella allò que tens, sense importar-te, fer pels altres allò que t’agradaria que fessin per tu.   </a:t>
            </a:r>
            <a:endParaRPr lang="es-ES" sz="1600" dirty="0"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909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Estimant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 </a:t>
            </a:r>
            <a:r>
              <a:rPr lang="es-E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vivint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família</a:t>
            </a:r>
            <a:endParaRPr lang="ca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772816"/>
            <a:ext cx="3312368" cy="36933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Estimar  és molt important, és el que dóna sentit a la nostra vida, ens fa ser millors persones, ens ajuda a sentir-nos millor amb nosaltres mateixos i amb els qui ens envolten. Ens dóna seguretat i felicitat.  La família hi juga un paper molt important, ja que són els qui més ens estimen,  ho donen tot per nosaltres i sempre estaran al nostre costat.</a:t>
            </a:r>
            <a:endParaRPr lang="ca-E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25" y="0"/>
            <a:ext cx="9226025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6071267" y="4365104"/>
            <a:ext cx="2952328" cy="2339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latin typeface="Comic Sans MS" panose="030F0702030302020204" pitchFamily="66" charset="0"/>
              </a:rPr>
              <a:t>A l’evangeli trobem la paràbola del fill pròdig,( Lluc 15,11-32) on es demostra la força de l’amor i de la família, on l’amor del pare és tan poderós que perdona al seu fill i celebra la seva tornada.</a:t>
            </a:r>
            <a:endParaRPr lang="es-ES" sz="1600" dirty="0">
              <a:latin typeface="Comic Sans MS" panose="030F0702030302020204" pitchFamily="66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467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844</Words>
  <Application>Microsoft Office PowerPoint</Application>
  <PresentationFormat>Presentación en pantalla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VALORS/VIRTUTS per créixer com a persones</vt:lpstr>
      <vt:lpstr>Presentación de PowerPoint</vt:lpstr>
      <vt:lpstr>Presentación de PowerPoint</vt:lpstr>
      <vt:lpstr>Ser misericordiosos amb els altres</vt:lpstr>
      <vt:lpstr>Presentación de PowerPoint</vt:lpstr>
      <vt:lpstr>Solidaris amb els més necessitats</vt:lpstr>
      <vt:lpstr>Presentación de PowerPoint</vt:lpstr>
      <vt:lpstr>Estimant i vivint la família</vt:lpstr>
      <vt:lpstr>Presentación de PowerPoint</vt:lpstr>
      <vt:lpstr>Esforçant-se i donant el millor d'un mateix</vt:lpstr>
      <vt:lpstr>Presentación de PowerPoint</vt:lpstr>
      <vt:lpstr>Amb humilitat i senzillesa</vt:lpstr>
      <vt:lpstr>Presentación de PowerPoint</vt:lpstr>
      <vt:lpstr>Sempre a punt per perdonar 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Paula</cp:lastModifiedBy>
  <cp:revision>33</cp:revision>
  <dcterms:created xsi:type="dcterms:W3CDTF">2015-12-29T19:59:07Z</dcterms:created>
  <dcterms:modified xsi:type="dcterms:W3CDTF">2016-01-13T21:39:39Z</dcterms:modified>
</cp:coreProperties>
</file>