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66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53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59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97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50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12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41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034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5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88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73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0"/>
            <a:ext cx="12192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56124" y="1368751"/>
            <a:ext cx="8477937" cy="1646302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CONCURS BÍBLIC</a:t>
            </a:r>
            <a:r>
              <a:rPr lang="es-ES" sz="3200" dirty="0"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3200" dirty="0" smtClean="0"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br>
              <a:rPr lang="es-ES" sz="3200" dirty="0" smtClean="0"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" sz="4400" dirty="0" smtClean="0"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	HONESTOS SEMPRE</a:t>
            </a:r>
            <a:endParaRPr lang="es-ES" sz="4400" dirty="0">
              <a:latin typeface="Garamond" panose="020204040303010108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37154" y="3184644"/>
            <a:ext cx="4616446" cy="1096899"/>
          </a:xfrm>
        </p:spPr>
        <p:txBody>
          <a:bodyPr>
            <a:normAutofit lnSpcReduction="10000"/>
          </a:bodyPr>
          <a:lstStyle/>
          <a:p>
            <a:r>
              <a:rPr lang="es-ES" sz="1400" b="1" dirty="0" smtClean="0">
                <a:solidFill>
                  <a:schemeClr val="tx1"/>
                </a:solidFill>
                <a:latin typeface="Garamond" panose="02020404030301010803" pitchFamily="18" charset="0"/>
                <a:ea typeface="KaiTi" panose="02010609060101010101" pitchFamily="49" charset="-122"/>
              </a:rPr>
              <a:t>Guillem Calvo Gallardo</a:t>
            </a:r>
          </a:p>
          <a:p>
            <a:r>
              <a:rPr lang="es-ES" sz="1200" b="1" dirty="0" smtClean="0">
                <a:solidFill>
                  <a:schemeClr val="tx1"/>
                </a:solidFill>
                <a:latin typeface="Garamond" panose="02020404030301010803" pitchFamily="18" charset="0"/>
                <a:ea typeface="KaiTi" panose="02010609060101010101" pitchFamily="49" charset="-122"/>
              </a:rPr>
              <a:t>Curso: 2’ ESO B</a:t>
            </a:r>
          </a:p>
          <a:p>
            <a:r>
              <a:rPr lang="es-ES" sz="1200" b="1" dirty="0" smtClean="0">
                <a:solidFill>
                  <a:schemeClr val="tx1"/>
                </a:solidFill>
                <a:latin typeface="Garamond" panose="02020404030301010803" pitchFamily="18" charset="0"/>
                <a:ea typeface="KaiTi" panose="02010609060101010101" pitchFamily="49" charset="-122"/>
              </a:rPr>
              <a:t>Colegio “El Pinar de Nuestra Señora”</a:t>
            </a:r>
          </a:p>
          <a:p>
            <a:r>
              <a:rPr lang="es-ES" sz="1200" b="1" dirty="0" smtClean="0">
                <a:solidFill>
                  <a:schemeClr val="tx1"/>
                </a:solidFill>
                <a:latin typeface="Garamond" panose="02020404030301010803" pitchFamily="18" charset="0"/>
                <a:ea typeface="KaiTi" panose="02010609060101010101" pitchFamily="49" charset="-122"/>
              </a:rPr>
              <a:t>BISBAT DE TERRASSA</a:t>
            </a:r>
          </a:p>
          <a:p>
            <a:r>
              <a:rPr lang="es-ES" sz="1200" b="1" dirty="0" err="1" smtClean="0">
                <a:solidFill>
                  <a:schemeClr val="tx1"/>
                </a:solidFill>
                <a:latin typeface="Garamond" panose="02020404030301010803" pitchFamily="18" charset="0"/>
                <a:ea typeface="KaiTi" panose="02010609060101010101" pitchFamily="49" charset="-122"/>
              </a:rPr>
              <a:t>Grup</a:t>
            </a:r>
            <a:r>
              <a:rPr lang="es-ES" sz="1200" b="1" dirty="0" smtClean="0">
                <a:solidFill>
                  <a:schemeClr val="tx1"/>
                </a:solidFill>
                <a:latin typeface="Garamond" panose="02020404030301010803" pitchFamily="18" charset="0"/>
                <a:ea typeface="KaiTi" panose="02010609060101010101" pitchFamily="49" charset="-122"/>
              </a:rPr>
              <a:t>: A </a:t>
            </a:r>
            <a:endParaRPr lang="es-ES" sz="1200" b="1" dirty="0">
              <a:solidFill>
                <a:schemeClr val="tx1"/>
              </a:solidFill>
              <a:latin typeface="Garamond" panose="02020404030301010803" pitchFamily="18" charset="0"/>
              <a:ea typeface="KaiTi" panose="02010609060101010101" pitchFamily="49" charset="-122"/>
            </a:endParaRPr>
          </a:p>
          <a:p>
            <a:endParaRPr lang="es-ES" sz="1200" dirty="0">
              <a:latin typeface="Papyrus" panose="03070502060502030205" pitchFamily="66" charset="0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145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4"/>
          <a:stretch/>
        </p:blipFill>
        <p:spPr bwMode="auto">
          <a:xfrm>
            <a:off x="-819150" y="-285750"/>
            <a:ext cx="1301115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0775" y="856550"/>
            <a:ext cx="8596668" cy="1320800"/>
          </a:xfrm>
        </p:spPr>
        <p:txBody>
          <a:bodyPr/>
          <a:lstStyle/>
          <a:p>
            <a:r>
              <a:rPr lang="es-ES" dirty="0" err="1" smtClean="0"/>
              <a:t>Què</a:t>
            </a:r>
            <a:r>
              <a:rPr lang="es-ES" dirty="0" smtClean="0"/>
              <a:t> </a:t>
            </a:r>
            <a:r>
              <a:rPr lang="es-ES" dirty="0" err="1" smtClean="0"/>
              <a:t>vol</a:t>
            </a:r>
            <a:r>
              <a:rPr lang="es-ES" dirty="0" smtClean="0"/>
              <a:t> </a:t>
            </a:r>
            <a:r>
              <a:rPr lang="es-ES" dirty="0" err="1" smtClean="0"/>
              <a:t>dir</a:t>
            </a:r>
            <a:r>
              <a:rPr lang="es-ES" dirty="0" smtClean="0"/>
              <a:t> </a:t>
            </a:r>
            <a:r>
              <a:rPr lang="es-ES" dirty="0" err="1" smtClean="0"/>
              <a:t>honestedat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8974" y="2725702"/>
            <a:ext cx="8596668" cy="3880773"/>
          </a:xfrm>
        </p:spPr>
        <p:txBody>
          <a:bodyPr>
            <a:normAutofit/>
          </a:bodyPr>
          <a:lstStyle/>
          <a:p>
            <a:r>
              <a:rPr lang="ca-ES" sz="1800" dirty="0" smtClean="0"/>
              <a:t>És una qualitat humana que consisteix en comportar-nos i expressar-nos amb sinceritat, practicant la veritat i la justícia en tot moment.</a:t>
            </a:r>
          </a:p>
          <a:p>
            <a:endParaRPr lang="ca-ES" sz="1800" dirty="0" smtClean="0"/>
          </a:p>
          <a:p>
            <a:r>
              <a:rPr lang="ca-ES" sz="1800" dirty="0" smtClean="0"/>
              <a:t>Significa ser sincers en tot allò que diem i fem.</a:t>
            </a:r>
          </a:p>
          <a:p>
            <a:endParaRPr lang="ca-ES" sz="1800" dirty="0" smtClean="0"/>
          </a:p>
          <a:p>
            <a:r>
              <a:rPr lang="ca-ES" sz="1800" dirty="0" smtClean="0"/>
              <a:t>La honestedat és un valor que necessitem en tot moment per viure amb la resta del Món, persones, natura...</a:t>
            </a:r>
            <a:endParaRPr lang="ca-ES" sz="1800" dirty="0"/>
          </a:p>
        </p:txBody>
      </p:sp>
    </p:spTree>
    <p:extLst>
      <p:ext uri="{BB962C8B-B14F-4D97-AF65-F5344CB8AC3E}">
        <p14:creationId xmlns:p14="http://schemas.microsoft.com/office/powerpoint/2010/main" val="324611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26"/>
          <a:stretch/>
        </p:blipFill>
        <p:spPr bwMode="auto">
          <a:xfrm>
            <a:off x="-1307389" y="0"/>
            <a:ext cx="137096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9703" y="742685"/>
            <a:ext cx="8596668" cy="1320800"/>
          </a:xfrm>
        </p:spPr>
        <p:txBody>
          <a:bodyPr/>
          <a:lstStyle/>
          <a:p>
            <a:r>
              <a:rPr lang="ca-ES" dirty="0" smtClean="0"/>
              <a:t>Com ser honestos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0980" y="2372894"/>
            <a:ext cx="8596668" cy="2112212"/>
          </a:xfrm>
        </p:spPr>
        <p:txBody>
          <a:bodyPr>
            <a:normAutofit/>
          </a:bodyPr>
          <a:lstStyle/>
          <a:p>
            <a:r>
              <a:rPr lang="ca-ES" sz="1800" dirty="0" smtClean="0"/>
              <a:t>De vegades, tenim por a dir la veritat perquè ...</a:t>
            </a:r>
          </a:p>
          <a:p>
            <a:r>
              <a:rPr lang="ca-ES" sz="1800" dirty="0" smtClean="0"/>
              <a:t>Tenim por a un càstig o a ferir els sentiment de l’altra persona, depèn de quina situació.</a:t>
            </a:r>
          </a:p>
          <a:p>
            <a:r>
              <a:rPr lang="ca-ES" sz="1800" dirty="0" smtClean="0"/>
              <a:t>Si és per no rebre un càstig o per lliurar-se de fer alguna feina, això no està bé.</a:t>
            </a:r>
          </a:p>
          <a:p>
            <a:r>
              <a:rPr lang="ca-ES" sz="1800" dirty="0" smtClean="0"/>
              <a:t>Però si per exemple no volem dir a un nen petit que algú ha mort dient que s‘ha anat de viatge, per exemple, això no seria mentir perquè no fem mal a aquesta persona</a:t>
            </a:r>
            <a:r>
              <a:rPr lang="de-DE" sz="1800" dirty="0" smtClean="0"/>
              <a:t>.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374891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2"/>
          <a:stretch/>
        </p:blipFill>
        <p:spPr bwMode="auto">
          <a:xfrm>
            <a:off x="0" y="-161926"/>
            <a:ext cx="12192000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025" y="-328614"/>
            <a:ext cx="8818246" cy="7348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67750" y="274637"/>
            <a:ext cx="2914649" cy="2173287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Què diu la Bíblia i els grans pensadors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77274" y="3095628"/>
            <a:ext cx="3019425" cy="2324097"/>
          </a:xfrm>
        </p:spPr>
        <p:txBody>
          <a:bodyPr>
            <a:normAutofit/>
          </a:bodyPr>
          <a:lstStyle/>
          <a:p>
            <a:pPr algn="ctr"/>
            <a:r>
              <a:rPr lang="ca-ES" sz="1800" dirty="0" smtClean="0"/>
              <a:t>Joiosos els de cor net, perquè ells veuran a Déu.</a:t>
            </a:r>
            <a:r>
              <a:rPr lang="ca-ES" sz="1000" dirty="0" smtClean="0"/>
              <a:t> </a:t>
            </a:r>
            <a:r>
              <a:rPr lang="ca-ES" sz="1100" dirty="0" smtClean="0"/>
              <a:t>(Mateo 5:8)</a:t>
            </a:r>
          </a:p>
          <a:p>
            <a:pPr marL="0" indent="0" algn="ctr">
              <a:buNone/>
            </a:pPr>
            <a:endParaRPr lang="ca-ES" sz="1100" dirty="0" smtClean="0"/>
          </a:p>
          <a:p>
            <a:pPr algn="ctr"/>
            <a:r>
              <a:rPr lang="ca-ES" sz="1800" dirty="0" smtClean="0"/>
              <a:t>No cal apagar la llum de l’altre, perquè brilli la nostra. </a:t>
            </a:r>
            <a:r>
              <a:rPr lang="ca-ES" sz="1100" dirty="0" smtClean="0"/>
              <a:t>(</a:t>
            </a:r>
            <a:r>
              <a:rPr lang="ca-ES" sz="1100" dirty="0" err="1" smtClean="0"/>
              <a:t>Ghandi</a:t>
            </a:r>
            <a:r>
              <a:rPr lang="ca-ES" sz="1100" dirty="0" smtClean="0"/>
              <a:t>)</a:t>
            </a:r>
            <a:endParaRPr lang="ca-ES" sz="2400" dirty="0" smtClean="0"/>
          </a:p>
          <a:p>
            <a:pPr marL="0" indent="0" algn="ctr">
              <a:buNone/>
            </a:pPr>
            <a:endParaRPr lang="ca-ES" sz="1000" dirty="0"/>
          </a:p>
          <a:p>
            <a:pPr marL="0" indent="0" algn="ctr">
              <a:buNone/>
            </a:pPr>
            <a:r>
              <a:rPr lang="ca-ES" sz="1000" dirty="0" smtClean="0"/>
              <a:t> </a:t>
            </a:r>
            <a:endParaRPr lang="ca-ES" sz="1050" dirty="0" smtClean="0"/>
          </a:p>
          <a:p>
            <a:pPr algn="ctr"/>
            <a:endParaRPr lang="ca-ES" sz="1800" dirty="0"/>
          </a:p>
        </p:txBody>
      </p:sp>
    </p:spTree>
    <p:extLst>
      <p:ext uri="{BB962C8B-B14F-4D97-AF65-F5344CB8AC3E}">
        <p14:creationId xmlns:p14="http://schemas.microsoft.com/office/powerpoint/2010/main" val="346467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60" b="27316"/>
          <a:stretch/>
        </p:blipFill>
        <p:spPr bwMode="auto">
          <a:xfrm>
            <a:off x="-390525" y="-171450"/>
            <a:ext cx="5505449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-171450"/>
            <a:ext cx="7806359" cy="7181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3781425"/>
            <a:ext cx="3143250" cy="2344741"/>
          </a:xfrm>
        </p:spPr>
        <p:txBody>
          <a:bodyPr>
            <a:normAutofit/>
          </a:bodyPr>
          <a:lstStyle/>
          <a:p>
            <a:pPr algn="ctr"/>
            <a:r>
              <a:rPr lang="ca-ES" sz="1800" dirty="0" smtClean="0">
                <a:solidFill>
                  <a:schemeClr val="bg1">
                    <a:lumMod val="95000"/>
                  </a:schemeClr>
                </a:solidFill>
              </a:rPr>
              <a:t>Sense un cor ple d’amor i sense unes mans generoses, és impossible curar un home malalt de la seva solitud. </a:t>
            </a:r>
            <a:r>
              <a:rPr lang="ca-ES" sz="1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ca-ES" sz="1100" dirty="0" smtClean="0">
                <a:solidFill>
                  <a:schemeClr val="bg1">
                    <a:lumMod val="95000"/>
                  </a:schemeClr>
                </a:solidFill>
              </a:rPr>
              <a:t>(Teresa de Calcuta)</a:t>
            </a:r>
            <a:endParaRPr lang="ca-ES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23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05"/>
          <a:stretch/>
        </p:blipFill>
        <p:spPr bwMode="auto">
          <a:xfrm>
            <a:off x="-119062" y="1"/>
            <a:ext cx="12311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-297582" y="2348055"/>
            <a:ext cx="9887868" cy="729092"/>
          </a:xfrm>
        </p:spPr>
        <p:txBody>
          <a:bodyPr>
            <a:normAutofit/>
          </a:bodyPr>
          <a:lstStyle/>
          <a:p>
            <a:r>
              <a:rPr lang="ca-ES" sz="3200" dirty="0" smtClean="0"/>
              <a:t>L'honestedat és al teu cor i en el teu pensament.</a:t>
            </a:r>
            <a:endParaRPr lang="ca-ES" sz="3200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00" y="4312408"/>
            <a:ext cx="2828925" cy="23550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 rot="21042813">
            <a:off x="188719" y="4118578"/>
            <a:ext cx="10740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dirty="0" smtClean="0"/>
              <a:t>La natura, les plantes i els animals són honestos, són veritables.</a:t>
            </a:r>
            <a:endParaRPr lang="ca-ES" sz="3200" dirty="0"/>
          </a:p>
        </p:txBody>
      </p:sp>
    </p:spTree>
    <p:extLst>
      <p:ext uri="{BB962C8B-B14F-4D97-AF65-F5344CB8AC3E}">
        <p14:creationId xmlns:p14="http://schemas.microsoft.com/office/powerpoint/2010/main" val="242135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268</Words>
  <Application>Microsoft Office PowerPoint</Application>
  <PresentationFormat>Panorámica</PresentationFormat>
  <Paragraphs>26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KaiTi</vt:lpstr>
      <vt:lpstr>Arial</vt:lpstr>
      <vt:lpstr>Calibri</vt:lpstr>
      <vt:lpstr>Garamond</vt:lpstr>
      <vt:lpstr>Papyrus</vt:lpstr>
      <vt:lpstr>Verdana</vt:lpstr>
      <vt:lpstr>Tema de Office</vt:lpstr>
      <vt:lpstr>CONCURS BÍBLIC       HONESTOS SEMPRE</vt:lpstr>
      <vt:lpstr>Què vol dir honestedat</vt:lpstr>
      <vt:lpstr>Com ser honestos</vt:lpstr>
      <vt:lpstr>Què diu la Bíblia i els grans pensadors</vt:lpstr>
      <vt:lpstr>Presentación de PowerPoint</vt:lpstr>
      <vt:lpstr>L'honestedat és al teu cor i en el teu pensament.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CONCURS BÍBLIC HONESTOS  SEMPRE</dc:title>
  <dc:creator>usuario</dc:creator>
  <cp:lastModifiedBy>usuario</cp:lastModifiedBy>
  <cp:revision>28</cp:revision>
  <dcterms:created xsi:type="dcterms:W3CDTF">2015-12-18T10:27:02Z</dcterms:created>
  <dcterms:modified xsi:type="dcterms:W3CDTF">2016-02-11T15:38:36Z</dcterms:modified>
</cp:coreProperties>
</file>