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203"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91DE00-27DC-4F0D-BFF4-02F0E8BFC78D}" type="datetimeFigureOut">
              <a:rPr lang="ca-ES" smtClean="0"/>
              <a:pPr/>
              <a:t>6/2/2019</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06AD4E28-E949-45CC-B54A-EB77FE52F7E8}" type="slidenum">
              <a:rPr lang="ca-ES" smtClean="0"/>
              <a:pPr/>
              <a:t>‹Nº›</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1DE00-27DC-4F0D-BFF4-02F0E8BFC78D}" type="datetimeFigureOut">
              <a:rPr lang="ca-ES" smtClean="0"/>
              <a:pPr/>
              <a:t>6/2/2019</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D4E28-E949-45CC-B54A-EB77FE52F7E8}" type="slidenum">
              <a:rPr lang="ca-ES" smtClean="0"/>
              <a:pPr/>
              <a:t>‹Nº›</a:t>
            </a:fld>
            <a:endParaRPr lang="ca-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Imatge relacionada"/>
          <p:cNvPicPr>
            <a:picLocks noChangeAspect="1" noChangeArrowheads="1"/>
          </p:cNvPicPr>
          <p:nvPr/>
        </p:nvPicPr>
        <p:blipFill>
          <a:blip r:embed="rId2"/>
          <a:srcRect/>
          <a:stretch>
            <a:fillRect/>
          </a:stretch>
        </p:blipFill>
        <p:spPr bwMode="auto">
          <a:xfrm>
            <a:off x="5886450" y="2357430"/>
            <a:ext cx="3257550" cy="2495551"/>
          </a:xfrm>
          <a:prstGeom prst="rect">
            <a:avLst/>
          </a:prstGeom>
          <a:noFill/>
        </p:spPr>
      </p:pic>
      <p:pic>
        <p:nvPicPr>
          <p:cNvPr id="6146" name="Picture 2" descr="Imatge relacionada"/>
          <p:cNvPicPr>
            <a:picLocks noChangeAspect="1" noChangeArrowheads="1"/>
          </p:cNvPicPr>
          <p:nvPr/>
        </p:nvPicPr>
        <p:blipFill>
          <a:blip r:embed="rId3"/>
          <a:srcRect/>
          <a:stretch>
            <a:fillRect/>
          </a:stretch>
        </p:blipFill>
        <p:spPr bwMode="auto">
          <a:xfrm>
            <a:off x="1" y="2382404"/>
            <a:ext cx="3714744" cy="4475595"/>
          </a:xfrm>
          <a:prstGeom prst="rect">
            <a:avLst/>
          </a:prstGeom>
          <a:noFill/>
        </p:spPr>
      </p:pic>
      <p:sp>
        <p:nvSpPr>
          <p:cNvPr id="7" name="6 Rectángulo"/>
          <p:cNvSpPr/>
          <p:nvPr/>
        </p:nvSpPr>
        <p:spPr>
          <a:xfrm>
            <a:off x="642910" y="714356"/>
            <a:ext cx="8001056" cy="1938992"/>
          </a:xfrm>
          <a:prstGeom prst="rect">
            <a:avLst/>
          </a:prstGeom>
        </p:spPr>
        <p:txBody>
          <a:bodyPr wrap="square">
            <a:spAutoFit/>
          </a:bodyPr>
          <a:lstStyle/>
          <a:p>
            <a:pPr algn="ctr"/>
            <a:r>
              <a:rPr lang="pt-BR"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olas" pitchFamily="49" charset="0"/>
              </a:rPr>
              <a:t>NO TINGUIS POR, QUE JO SÓC AMB TU</a:t>
            </a:r>
            <a:endParaRPr lang="es-E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olas" pitchFamily="49" charset="0"/>
            </a:endParaRPr>
          </a:p>
        </p:txBody>
      </p:sp>
      <p:sp>
        <p:nvSpPr>
          <p:cNvPr id="8" name="7 Rectángulo"/>
          <p:cNvSpPr/>
          <p:nvPr/>
        </p:nvSpPr>
        <p:spPr>
          <a:xfrm>
            <a:off x="3500430" y="3143248"/>
            <a:ext cx="2500330" cy="923330"/>
          </a:xfrm>
          <a:prstGeom prst="rect">
            <a:avLst/>
          </a:prstGeom>
          <a:noFill/>
        </p:spPr>
        <p:txBody>
          <a:bodyPr wrap="square" lIns="91440" tIns="45720" rIns="91440" bIns="45720">
            <a:spAutoFit/>
          </a:bodyPr>
          <a:lstStyle/>
          <a:p>
            <a:pPr algn="ctr"/>
            <a:r>
              <a:rPr lang="pt-BR" sz="4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nsolas" pitchFamily="49" charset="0"/>
              </a:rPr>
              <a:t>Isaïes</a:t>
            </a:r>
            <a:r>
              <a:rPr lang="pt-B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nsolas" pitchFamily="49" charset="0"/>
              </a:rPr>
              <a:t> </a:t>
            </a:r>
            <a:endParaRPr lang="ca-E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9" name="8 CuadroTexto"/>
          <p:cNvSpPr txBox="1"/>
          <p:nvPr/>
        </p:nvSpPr>
        <p:spPr>
          <a:xfrm>
            <a:off x="5500694" y="5072074"/>
            <a:ext cx="2857520" cy="1200329"/>
          </a:xfrm>
          <a:prstGeom prst="rect">
            <a:avLst/>
          </a:prstGeom>
          <a:noFill/>
        </p:spPr>
        <p:txBody>
          <a:bodyPr wrap="square" rtlCol="0">
            <a:spAutoFit/>
          </a:bodyPr>
          <a:lstStyle/>
          <a:p>
            <a:r>
              <a:rPr lang="ca-ES" dirty="0" smtClean="0"/>
              <a:t>Carmen Prat i Martínez</a:t>
            </a:r>
          </a:p>
          <a:p>
            <a:r>
              <a:rPr lang="ca-ES" dirty="0" smtClean="0"/>
              <a:t>El Pinar de </a:t>
            </a:r>
            <a:r>
              <a:rPr lang="ca-ES" dirty="0" err="1" smtClean="0"/>
              <a:t>Nuestra</a:t>
            </a:r>
            <a:r>
              <a:rPr lang="ca-ES" dirty="0" smtClean="0"/>
              <a:t> </a:t>
            </a:r>
            <a:r>
              <a:rPr lang="ca-ES" dirty="0" err="1" smtClean="0"/>
              <a:t>Señora</a:t>
            </a:r>
            <a:endParaRPr lang="ca-ES" dirty="0" smtClean="0"/>
          </a:p>
          <a:p>
            <a:r>
              <a:rPr lang="ca-ES" dirty="0" smtClean="0"/>
              <a:t>Grup B</a:t>
            </a:r>
          </a:p>
          <a:p>
            <a:r>
              <a:rPr lang="ca-ES" dirty="0" smtClean="0"/>
              <a:t>Bisbat de Terrassa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DIOS.jpg"/>
          <p:cNvPicPr>
            <a:picLocks noChangeAspect="1"/>
          </p:cNvPicPr>
          <p:nvPr/>
        </p:nvPicPr>
        <p:blipFill>
          <a:blip r:embed="rId2"/>
          <a:stretch>
            <a:fillRect/>
          </a:stretch>
        </p:blipFill>
        <p:spPr>
          <a:xfrm>
            <a:off x="0" y="1141999"/>
            <a:ext cx="9171437" cy="5716001"/>
          </a:xfrm>
          <a:prstGeom prst="rect">
            <a:avLst/>
          </a:prstGeom>
        </p:spPr>
      </p:pic>
      <p:sp>
        <p:nvSpPr>
          <p:cNvPr id="4" name="3 Rectángulo"/>
          <p:cNvSpPr/>
          <p:nvPr/>
        </p:nvSpPr>
        <p:spPr>
          <a:xfrm>
            <a:off x="357158" y="357166"/>
            <a:ext cx="8215370" cy="144655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pt-B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 TINGUIS POR, QUE JO SÓC AMB </a:t>
            </a:r>
            <a:r>
              <a:rPr lang="pt-BR"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TU</a:t>
            </a:r>
            <a:endParaRPr lang="es-E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4 Rectángulo redondeado"/>
          <p:cNvSpPr/>
          <p:nvPr/>
        </p:nvSpPr>
        <p:spPr>
          <a:xfrm>
            <a:off x="6858016" y="1857364"/>
            <a:ext cx="1714512" cy="4286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pt-BR" sz="2400" b="1"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latin typeface="Arial" pitchFamily="34" charset="0"/>
                <a:cs typeface="Arial" pitchFamily="34" charset="0"/>
              </a:rPr>
              <a:t>(Is: 43,5)</a:t>
            </a:r>
            <a:endParaRPr lang="ca-ES" sz="2400" dirty="0">
              <a:solidFill>
                <a:schemeClr val="tx1"/>
              </a:solidFill>
              <a:latin typeface="Arial" pitchFamily="34" charset="0"/>
              <a:cs typeface="Arial" pitchFamily="34" charset="0"/>
            </a:endParaRPr>
          </a:p>
        </p:txBody>
      </p:sp>
      <p:sp>
        <p:nvSpPr>
          <p:cNvPr id="6" name="5 CuadroTexto"/>
          <p:cNvSpPr txBox="1"/>
          <p:nvPr/>
        </p:nvSpPr>
        <p:spPr>
          <a:xfrm>
            <a:off x="500034" y="2428868"/>
            <a:ext cx="8001056" cy="1353897"/>
          </a:xfrm>
          <a:prstGeom prst="rect">
            <a:avLst/>
          </a:prstGeom>
          <a:noFill/>
        </p:spPr>
        <p:txBody>
          <a:bodyPr wrap="square" rtlCol="0">
            <a:spAutoFit/>
          </a:bodyPr>
          <a:lstStyle/>
          <a:p>
            <a:pPr algn="ctr">
              <a:lnSpc>
                <a:spcPct val="150000"/>
              </a:lnSpc>
            </a:pPr>
            <a:r>
              <a:rPr lang="ca-ES" sz="1900" dirty="0" smtClean="0">
                <a:latin typeface="Arial" pitchFamily="34" charset="0"/>
                <a:cs typeface="Arial" pitchFamily="34" charset="0"/>
              </a:rPr>
              <a:t>Per què tenim por? Si sabem que Déu ens cuida cada dia, cada hora i cada minut. Si sabem que ell es totpoderós. Si sabem que ell mai ens deixarà sols... Llavors, per què?</a:t>
            </a:r>
            <a:endParaRPr lang="ca-ES" sz="1900" dirty="0">
              <a:latin typeface="Arial" pitchFamily="34" charset="0"/>
              <a:cs typeface="Arial" pitchFamily="34" charset="0"/>
            </a:endParaRPr>
          </a:p>
        </p:txBody>
      </p:sp>
      <p:cxnSp>
        <p:nvCxnSpPr>
          <p:cNvPr id="8" name="7 Conector recto de flecha"/>
          <p:cNvCxnSpPr>
            <a:stCxn id="6" idx="2"/>
          </p:cNvCxnSpPr>
          <p:nvPr/>
        </p:nvCxnSpPr>
        <p:spPr>
          <a:xfrm rot="5400000">
            <a:off x="4355973" y="3927354"/>
            <a:ext cx="289179"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 name="8 Elipse"/>
          <p:cNvSpPr/>
          <p:nvPr/>
        </p:nvSpPr>
        <p:spPr>
          <a:xfrm>
            <a:off x="357158" y="4143380"/>
            <a:ext cx="5929354" cy="24288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a-ES" sz="1900" dirty="0" smtClean="0">
                <a:solidFill>
                  <a:schemeClr val="tx1"/>
                </a:solidFill>
                <a:latin typeface="Bodoni MT" pitchFamily="18" charset="0"/>
              </a:rPr>
              <a:t>Jo crec que tot això és remunta en un tema de confiança. Si tu no confies, tens por.  Per exemple quan estàs amb els teus amics i un et diu: tira’t d’esquenes que jo t’agafo. Si ho fem, tendim a desconfiar,i quan ens tirem anem cap endarrere. Això és el mateix.  </a:t>
            </a:r>
            <a:endParaRPr lang="ca-ES" sz="1900" dirty="0">
              <a:solidFill>
                <a:schemeClr val="tx1"/>
              </a:solidFill>
              <a:latin typeface="Bodoni MT" pitchFamily="18" charset="0"/>
            </a:endParaRPr>
          </a:p>
        </p:txBody>
      </p:sp>
      <p:sp>
        <p:nvSpPr>
          <p:cNvPr id="11" name="10 Esquina doblada"/>
          <p:cNvSpPr/>
          <p:nvPr/>
        </p:nvSpPr>
        <p:spPr>
          <a:xfrm>
            <a:off x="6858016" y="4000504"/>
            <a:ext cx="2000264" cy="2714620"/>
          </a:xfrm>
          <a:prstGeom prst="foldedCorner">
            <a:avLst>
              <a:gd name="adj" fmla="val 28068"/>
            </a:avLst>
          </a:prstGeom>
        </p:spPr>
        <p:style>
          <a:lnRef idx="3">
            <a:schemeClr val="lt1"/>
          </a:lnRef>
          <a:fillRef idx="1">
            <a:schemeClr val="dk1"/>
          </a:fillRef>
          <a:effectRef idx="1">
            <a:schemeClr val="dk1"/>
          </a:effectRef>
          <a:fontRef idx="minor">
            <a:schemeClr val="lt1"/>
          </a:fontRef>
        </p:style>
        <p:txBody>
          <a:bodyPr rtlCol="0" anchor="ctr"/>
          <a:lstStyle/>
          <a:p>
            <a:pPr algn="ctr"/>
            <a:r>
              <a:rPr lang="ca-ES" dirty="0" smtClean="0"/>
              <a:t>Òbviament, és difícil confiar en una persona la qual no podem veure ni tocar, però per això l’hem de conèixer, saber </a:t>
            </a:r>
            <a:r>
              <a:rPr lang="ca-ES" dirty="0" smtClean="0">
                <a:solidFill>
                  <a:srgbClr val="FFFF00"/>
                </a:solidFill>
              </a:rPr>
              <a:t>QUI </a:t>
            </a:r>
            <a:r>
              <a:rPr lang="ca-ES" dirty="0" smtClean="0"/>
              <a:t>és i </a:t>
            </a:r>
            <a:r>
              <a:rPr lang="ca-ES" dirty="0" smtClean="0">
                <a:solidFill>
                  <a:srgbClr val="FFFF00"/>
                </a:solidFill>
              </a:rPr>
              <a:t>COM</a:t>
            </a:r>
            <a:r>
              <a:rPr lang="ca-ES" dirty="0" smtClean="0"/>
              <a:t> és</a:t>
            </a:r>
            <a:endParaRPr lang="ca-ES" dirty="0"/>
          </a:p>
        </p:txBody>
      </p:sp>
      <p:sp>
        <p:nvSpPr>
          <p:cNvPr id="13" name="12 Rectángulo"/>
          <p:cNvSpPr/>
          <p:nvPr/>
        </p:nvSpPr>
        <p:spPr>
          <a:xfrm>
            <a:off x="6357950" y="4000504"/>
            <a:ext cx="41710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a-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ca-E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t d'imatges de Dios es fiel dibujos"/>
          <p:cNvPicPr>
            <a:picLocks noChangeAspect="1" noChangeArrowheads="1"/>
          </p:cNvPicPr>
          <p:nvPr/>
        </p:nvPicPr>
        <p:blipFill>
          <a:blip r:embed="rId2"/>
          <a:srcRect/>
          <a:stretch>
            <a:fillRect/>
          </a:stretch>
        </p:blipFill>
        <p:spPr bwMode="auto">
          <a:xfrm>
            <a:off x="0" y="1214422"/>
            <a:ext cx="4762500" cy="3867150"/>
          </a:xfrm>
          <a:prstGeom prst="rect">
            <a:avLst/>
          </a:prstGeom>
          <a:noFill/>
        </p:spPr>
      </p:pic>
      <p:sp>
        <p:nvSpPr>
          <p:cNvPr id="4" name="3 Rectángulo"/>
          <p:cNvSpPr/>
          <p:nvPr/>
        </p:nvSpPr>
        <p:spPr>
          <a:xfrm>
            <a:off x="428596" y="2000240"/>
            <a:ext cx="8072494" cy="1556965"/>
          </a:xfrm>
          <a:prstGeom prst="rect">
            <a:avLst/>
          </a:prstGeom>
        </p:spPr>
        <p:txBody>
          <a:bodyPr wrap="square">
            <a:spAutoFit/>
          </a:bodyPr>
          <a:lstStyle/>
          <a:p>
            <a:pPr algn="ctr">
              <a:lnSpc>
                <a:spcPct val="150000"/>
              </a:lnSpc>
            </a:pPr>
            <a:r>
              <a:rPr lang="ca-ES" sz="2200" dirty="0" smtClean="0">
                <a:latin typeface="Arial" pitchFamily="34" charset="0"/>
                <a:cs typeface="Arial" pitchFamily="34" charset="0"/>
              </a:rPr>
              <a:t>Quan parlem de Déu parlem de fidelitat. Quan Déu et vol concedir una cosa que tu li has demanat, Ell ho fa, per què és </a:t>
            </a:r>
            <a:r>
              <a:rPr lang="ca-ES" sz="2200" dirty="0" smtClean="0">
                <a:latin typeface="Algerian" pitchFamily="82" charset="0"/>
              </a:rPr>
              <a:t>UN DÉU DE PROMESAS</a:t>
            </a:r>
            <a:endParaRPr lang="ca-ES" sz="2200" dirty="0">
              <a:latin typeface="Algerian" pitchFamily="82" charset="0"/>
            </a:endParaRPr>
          </a:p>
        </p:txBody>
      </p:sp>
      <p:sp>
        <p:nvSpPr>
          <p:cNvPr id="5" name="4 Rectángulo"/>
          <p:cNvSpPr/>
          <p:nvPr/>
        </p:nvSpPr>
        <p:spPr>
          <a:xfrm>
            <a:off x="285720" y="214290"/>
            <a:ext cx="8501122" cy="1323439"/>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ca-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Déu compleix fidelment les seves promeses </a:t>
            </a:r>
          </a:p>
        </p:txBody>
      </p:sp>
      <p:sp>
        <p:nvSpPr>
          <p:cNvPr id="6" name="5 Rectángulo redondeado"/>
          <p:cNvSpPr/>
          <p:nvPr/>
        </p:nvSpPr>
        <p:spPr>
          <a:xfrm>
            <a:off x="6643702" y="1571612"/>
            <a:ext cx="2143140" cy="428628"/>
          </a:xfrm>
          <a:prstGeom prst="roundRect">
            <a:avLst>
              <a:gd name="adj" fmla="val 3354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a-ES" sz="2400" dirty="0">
                <a:solidFill>
                  <a:schemeClr val="tx1"/>
                </a:solidFill>
                <a:latin typeface="Arial" pitchFamily="34" charset="0"/>
                <a:cs typeface="Arial" pitchFamily="34" charset="0"/>
              </a:rPr>
              <a:t> (</a:t>
            </a:r>
            <a:r>
              <a:rPr lang="ca-ES" sz="2400" dirty="0" smtClean="0">
                <a:solidFill>
                  <a:schemeClr val="tx1"/>
                </a:solidFill>
                <a:latin typeface="Arial" pitchFamily="34" charset="0"/>
                <a:cs typeface="Arial" pitchFamily="34" charset="0"/>
              </a:rPr>
              <a:t>He: 10,23b)</a:t>
            </a:r>
            <a:endParaRPr lang="ca-ES" sz="2400" dirty="0">
              <a:solidFill>
                <a:schemeClr val="tx1"/>
              </a:solidFill>
              <a:latin typeface="Arial" pitchFamily="34" charset="0"/>
              <a:cs typeface="Arial" pitchFamily="34" charset="0"/>
            </a:endParaRPr>
          </a:p>
        </p:txBody>
      </p:sp>
      <p:sp>
        <p:nvSpPr>
          <p:cNvPr id="7" name="6 Bisel"/>
          <p:cNvSpPr/>
          <p:nvPr/>
        </p:nvSpPr>
        <p:spPr>
          <a:xfrm>
            <a:off x="285720" y="3571876"/>
            <a:ext cx="8429684" cy="3143248"/>
          </a:xfrm>
          <a:prstGeom prst="bevel">
            <a:avLst>
              <a:gd name="adj" fmla="val 3374"/>
            </a:avLst>
          </a:prstGeom>
        </p:spPr>
        <p:style>
          <a:lnRef idx="3">
            <a:schemeClr val="lt1"/>
          </a:lnRef>
          <a:fillRef idx="1">
            <a:schemeClr val="dk1"/>
          </a:fillRef>
          <a:effectRef idx="1">
            <a:schemeClr val="dk1"/>
          </a:effectRef>
          <a:fontRef idx="minor">
            <a:schemeClr val="lt1"/>
          </a:fontRef>
        </p:style>
        <p:txBody>
          <a:bodyPr rtlCol="0" anchor="ctr"/>
          <a:lstStyle/>
          <a:p>
            <a:pPr algn="ctr">
              <a:lnSpc>
                <a:spcPct val="150000"/>
              </a:lnSpc>
            </a:pPr>
            <a:r>
              <a:rPr lang="ca-ES" sz="1600" b="1" dirty="0" smtClean="0">
                <a:latin typeface="Arial" pitchFamily="34" charset="0"/>
                <a:cs typeface="Arial" pitchFamily="34" charset="0"/>
              </a:rPr>
              <a:t>Jo segueixo a una Youtuber, que es diu Kika Nieto (de Colòmbia) que és una cristiana de cor. Coneix a Déu, el considera el seu millor amic i el seu pare i el col·loca davant de absolutament totes les coses que fa. Tot li ho ofereix a ell. </a:t>
            </a:r>
          </a:p>
          <a:p>
            <a:pPr algn="ctr">
              <a:lnSpc>
                <a:spcPct val="150000"/>
              </a:lnSpc>
            </a:pPr>
            <a:r>
              <a:rPr lang="ca-ES" sz="1600" b="1" dirty="0" smtClean="0">
                <a:latin typeface="Arial" pitchFamily="34" charset="0"/>
                <a:cs typeface="Arial" pitchFamily="34" charset="0"/>
              </a:rPr>
              <a:t>Per a mi aquesta noia ha sigut una gran inspiració. Poc a poc he anat coneixent a Déu d’una forma increïble. Aquesta noia sempre diu que Déu “és un Déu de promeses”. Ens explica el que, amb el llarg del temps, he anat entenent. Que Déu compleix les seves promeses. TOTES. Els que hem de començar a aprendre a complir-les som nosaltres.</a:t>
            </a:r>
            <a:endParaRPr lang="ca-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14282" y="285728"/>
            <a:ext cx="5357850" cy="12144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800" dirty="0"/>
              <a:t>«</a:t>
            </a:r>
            <a:r>
              <a:rPr lang="es-ES" sz="2800" dirty="0" err="1"/>
              <a:t>Com</a:t>
            </a:r>
            <a:r>
              <a:rPr lang="es-ES" sz="2800" dirty="0"/>
              <a:t> que [</a:t>
            </a:r>
            <a:r>
              <a:rPr lang="es-ES" sz="2800" dirty="0" err="1"/>
              <a:t>Déu</a:t>
            </a:r>
            <a:r>
              <a:rPr lang="es-ES" sz="2800" dirty="0"/>
              <a:t>] no tenia </a:t>
            </a:r>
            <a:r>
              <a:rPr lang="es-ES" sz="2800" dirty="0" err="1"/>
              <a:t>ningú</a:t>
            </a:r>
            <a:r>
              <a:rPr lang="es-ES" sz="2800" dirty="0"/>
              <a:t> de </a:t>
            </a:r>
            <a:r>
              <a:rPr lang="es-ES" sz="2800" dirty="0" err="1"/>
              <a:t>més</a:t>
            </a:r>
            <a:r>
              <a:rPr lang="es-ES" sz="2800" dirty="0"/>
              <a:t> gran per </a:t>
            </a:r>
            <a:r>
              <a:rPr lang="es-ES" sz="2800" dirty="0" err="1"/>
              <a:t>qui</a:t>
            </a:r>
            <a:r>
              <a:rPr lang="es-ES" sz="2800" dirty="0"/>
              <a:t> jurar, va jurar per </a:t>
            </a:r>
            <a:r>
              <a:rPr lang="es-ES" sz="2800" dirty="0" err="1"/>
              <a:t>ell</a:t>
            </a:r>
            <a:r>
              <a:rPr lang="es-ES" sz="2800" dirty="0"/>
              <a:t> </a:t>
            </a:r>
            <a:r>
              <a:rPr lang="es-ES" sz="2800" dirty="0" err="1"/>
              <a:t>mateix</a:t>
            </a:r>
            <a:r>
              <a:rPr lang="es-ES" sz="2800" dirty="0" smtClean="0"/>
              <a:t>»</a:t>
            </a:r>
            <a:endParaRPr lang="ca-ES" sz="2800" dirty="0"/>
          </a:p>
        </p:txBody>
      </p:sp>
      <p:sp>
        <p:nvSpPr>
          <p:cNvPr id="6" name="5 Rectángulo redondeado"/>
          <p:cNvSpPr/>
          <p:nvPr/>
        </p:nvSpPr>
        <p:spPr>
          <a:xfrm>
            <a:off x="3714744" y="1500174"/>
            <a:ext cx="1857388" cy="357190"/>
          </a:xfrm>
          <a:prstGeom prst="roundRect">
            <a:avLst>
              <a:gd name="adj" fmla="val 3354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a-ES" sz="2400" dirty="0">
                <a:solidFill>
                  <a:schemeClr val="tx1"/>
                </a:solidFill>
                <a:latin typeface="Arial" pitchFamily="34" charset="0"/>
                <a:cs typeface="Arial" pitchFamily="34" charset="0"/>
              </a:rPr>
              <a:t> (</a:t>
            </a:r>
            <a:r>
              <a:rPr lang="ca-ES" sz="2400" dirty="0" smtClean="0">
                <a:solidFill>
                  <a:schemeClr val="tx1"/>
                </a:solidFill>
                <a:latin typeface="Arial" pitchFamily="34" charset="0"/>
                <a:cs typeface="Arial" pitchFamily="34" charset="0"/>
              </a:rPr>
              <a:t>He: 6,13)</a:t>
            </a:r>
            <a:endParaRPr lang="ca-ES" sz="2400" dirty="0">
              <a:solidFill>
                <a:schemeClr val="tx1"/>
              </a:solidFill>
              <a:latin typeface="Arial" pitchFamily="34" charset="0"/>
              <a:cs typeface="Arial" pitchFamily="34" charset="0"/>
            </a:endParaRPr>
          </a:p>
        </p:txBody>
      </p:sp>
      <p:sp>
        <p:nvSpPr>
          <p:cNvPr id="8" name="7 CuadroTexto"/>
          <p:cNvSpPr txBox="1"/>
          <p:nvPr/>
        </p:nvSpPr>
        <p:spPr>
          <a:xfrm>
            <a:off x="5643570" y="214290"/>
            <a:ext cx="3286148" cy="3416320"/>
          </a:xfrm>
          <a:prstGeom prst="rect">
            <a:avLst/>
          </a:prstGeom>
          <a:noFill/>
        </p:spPr>
        <p:txBody>
          <a:bodyPr wrap="square" rtlCol="0">
            <a:spAutoFit/>
          </a:bodyPr>
          <a:lstStyle/>
          <a:p>
            <a:pPr algn="ctr">
              <a:lnSpc>
                <a:spcPct val="150000"/>
              </a:lnSpc>
            </a:pPr>
            <a:r>
              <a:rPr lang="ca-ES" dirty="0" smtClean="0"/>
              <a:t>Déu és </a:t>
            </a:r>
            <a:r>
              <a:rPr lang="ca-ES" dirty="0"/>
              <a:t>el «Déu </a:t>
            </a:r>
            <a:r>
              <a:rPr lang="ca-ES" dirty="0" smtClean="0"/>
              <a:t>fidel». No</a:t>
            </a:r>
            <a:r>
              <a:rPr lang="ca-ES" dirty="0"/>
              <a:t> sempre podem confiar en els </a:t>
            </a:r>
            <a:r>
              <a:rPr lang="ca-ES" dirty="0" smtClean="0"/>
              <a:t>humans, </a:t>
            </a:r>
            <a:r>
              <a:rPr lang="ca-ES" dirty="0"/>
              <a:t>la Bíblia diu que «és impossible que Déu menteixi» </a:t>
            </a:r>
            <a:r>
              <a:rPr lang="ca-ES" dirty="0" smtClean="0"/>
              <a:t>(</a:t>
            </a:r>
            <a:r>
              <a:rPr lang="ca-ES" dirty="0" err="1" smtClean="0"/>
              <a:t>Heb</a:t>
            </a:r>
            <a:r>
              <a:rPr lang="ca-ES" dirty="0" smtClean="0"/>
              <a:t>: 6,18) A</a:t>
            </a:r>
            <a:r>
              <a:rPr lang="ca-ES" dirty="0"/>
              <a:t> més, sempre compleix tot allò que es </a:t>
            </a:r>
            <a:r>
              <a:rPr lang="ca-ES" dirty="0" smtClean="0"/>
              <a:t>proposa, per al meu bé, per al teu bé i per el bé de la humanitat. </a:t>
            </a:r>
            <a:endParaRPr lang="ca-ES" dirty="0"/>
          </a:p>
        </p:txBody>
      </p:sp>
      <p:sp>
        <p:nvSpPr>
          <p:cNvPr id="9" name="8 CuadroTexto"/>
          <p:cNvSpPr txBox="1"/>
          <p:nvPr/>
        </p:nvSpPr>
        <p:spPr>
          <a:xfrm>
            <a:off x="3286116" y="1643050"/>
            <a:ext cx="428628"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ca-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ca-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9 Nube"/>
          <p:cNvSpPr/>
          <p:nvPr/>
        </p:nvSpPr>
        <p:spPr>
          <a:xfrm rot="10800000">
            <a:off x="1571604" y="1857364"/>
            <a:ext cx="2071702" cy="1285884"/>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ca-ES" dirty="0"/>
          </a:p>
        </p:txBody>
      </p:sp>
      <p:sp>
        <p:nvSpPr>
          <p:cNvPr id="11" name="10 CuadroTexto"/>
          <p:cNvSpPr txBox="1"/>
          <p:nvPr/>
        </p:nvSpPr>
        <p:spPr>
          <a:xfrm>
            <a:off x="1500166" y="2143116"/>
            <a:ext cx="1785950" cy="830997"/>
          </a:xfrm>
          <a:prstGeom prst="rect">
            <a:avLst/>
          </a:prstGeom>
          <a:noFill/>
        </p:spPr>
        <p:txBody>
          <a:bodyPr wrap="square" rtlCol="0">
            <a:spAutoFit/>
          </a:bodyPr>
          <a:lstStyle/>
          <a:p>
            <a:pPr algn="ctr"/>
            <a:r>
              <a:rPr lang="ca-ES" sz="2400" dirty="0" smtClean="0">
                <a:effectLst>
                  <a:outerShdw blurRad="38100" dist="38100" dir="2700000" algn="tl">
                    <a:srgbClr val="000000">
                      <a:alpha val="43137"/>
                    </a:srgbClr>
                  </a:outerShdw>
                </a:effectLst>
                <a:latin typeface="Blackadder ITC" pitchFamily="82" charset="0"/>
              </a:rPr>
              <a:t>Quin és l’error de tot això?</a:t>
            </a:r>
            <a:endParaRPr lang="ca-ES" sz="2400" dirty="0">
              <a:effectLst>
                <a:outerShdw blurRad="38100" dist="38100" dir="2700000" algn="tl">
                  <a:srgbClr val="000000">
                    <a:alpha val="43137"/>
                  </a:srgbClr>
                </a:outerShdw>
              </a:effectLst>
              <a:latin typeface="Blackadder ITC" pitchFamily="82" charset="0"/>
            </a:endParaRPr>
          </a:p>
        </p:txBody>
      </p:sp>
      <p:cxnSp>
        <p:nvCxnSpPr>
          <p:cNvPr id="13" name="12 Conector recto de flecha"/>
          <p:cNvCxnSpPr>
            <a:stCxn id="10" idx="3"/>
          </p:cNvCxnSpPr>
          <p:nvPr/>
        </p:nvCxnSpPr>
        <p:spPr>
          <a:xfrm rot="16200000" flipH="1">
            <a:off x="2374239" y="3302941"/>
            <a:ext cx="502150" cy="35719"/>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4" name="13 Rectángulo"/>
          <p:cNvSpPr/>
          <p:nvPr/>
        </p:nvSpPr>
        <p:spPr>
          <a:xfrm>
            <a:off x="428596" y="3571876"/>
            <a:ext cx="8358246" cy="30718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ca-ES" sz="1700" dirty="0" smtClean="0">
                <a:latin typeface="Arial" pitchFamily="34" charset="0"/>
                <a:cs typeface="Arial" pitchFamily="34" charset="0"/>
              </a:rPr>
              <a:t>Que no coneixem a Déu!</a:t>
            </a:r>
            <a:r>
              <a:rPr lang="ca-ES" sz="1700" dirty="0">
                <a:latin typeface="Arial" pitchFamily="34" charset="0"/>
                <a:cs typeface="Arial" pitchFamily="34" charset="0"/>
              </a:rPr>
              <a:t> La Bíblia reconeix </a:t>
            </a:r>
            <a:r>
              <a:rPr lang="ca-ES" sz="1700" dirty="0" smtClean="0">
                <a:latin typeface="Arial" pitchFamily="34" charset="0"/>
                <a:cs typeface="Arial" pitchFamily="34" charset="0"/>
              </a:rPr>
              <a:t>que </a:t>
            </a:r>
            <a:r>
              <a:rPr lang="ca-ES" sz="1700" dirty="0">
                <a:latin typeface="Arial" pitchFamily="34" charset="0"/>
                <a:cs typeface="Arial" pitchFamily="34" charset="0"/>
              </a:rPr>
              <a:t>hi ha alguns aspectes sobre Déu que són difícils d’entendre per als humans. Per exemple, no </a:t>
            </a:r>
            <a:r>
              <a:rPr lang="ca-ES" sz="1700" dirty="0" smtClean="0">
                <a:latin typeface="Arial" pitchFamily="34" charset="0"/>
                <a:cs typeface="Arial" pitchFamily="34" charset="0"/>
              </a:rPr>
              <a:t>podem comprendre </a:t>
            </a:r>
            <a:r>
              <a:rPr lang="ca-ES" sz="1700" dirty="0">
                <a:latin typeface="Arial" pitchFamily="34" charset="0"/>
                <a:cs typeface="Arial" pitchFamily="34" charset="0"/>
              </a:rPr>
              <a:t>del tot l’existència eterna de </a:t>
            </a:r>
            <a:r>
              <a:rPr lang="ca-ES" sz="1700" dirty="0" smtClean="0">
                <a:latin typeface="Arial" pitchFamily="34" charset="0"/>
                <a:cs typeface="Arial" pitchFamily="34" charset="0"/>
              </a:rPr>
              <a:t>Déu; </a:t>
            </a:r>
            <a:r>
              <a:rPr lang="ca-ES" sz="1700" dirty="0">
                <a:latin typeface="Arial" pitchFamily="34" charset="0"/>
                <a:cs typeface="Arial" pitchFamily="34" charset="0"/>
              </a:rPr>
              <a:t>simplement, sobrepassen la nostra </a:t>
            </a:r>
            <a:r>
              <a:rPr lang="ca-ES" sz="1700" dirty="0" smtClean="0">
                <a:latin typeface="Arial" pitchFamily="34" charset="0"/>
                <a:cs typeface="Arial" pitchFamily="34" charset="0"/>
              </a:rPr>
              <a:t>comprensió</a:t>
            </a:r>
            <a:r>
              <a:rPr lang="ca-ES" sz="1700" dirty="0">
                <a:latin typeface="Arial" pitchFamily="34" charset="0"/>
                <a:cs typeface="Arial" pitchFamily="34" charset="0"/>
              </a:rPr>
              <a:t>.</a:t>
            </a:r>
            <a:r>
              <a:rPr lang="ca-ES" sz="1700" dirty="0" smtClean="0">
                <a:latin typeface="Arial" pitchFamily="34" charset="0"/>
                <a:cs typeface="Arial" pitchFamily="34" charset="0"/>
              </a:rPr>
              <a:t> Això, però, no significa que no el puguem conèixer. La Bíblia presenta Déu de manera molt clara. Ell no és incomprensible; al contrari, el Creador vol que el coneguis. La Bíblia diu: «Si el cerques, ell es deixarà trobar» (1 Cròniques [</a:t>
            </a:r>
            <a:r>
              <a:rPr lang="ca-ES" sz="1700" dirty="0" err="1" smtClean="0">
                <a:latin typeface="Arial" pitchFamily="34" charset="0"/>
                <a:cs typeface="Arial" pitchFamily="34" charset="0"/>
              </a:rPr>
              <a:t>Paralipòmens</a:t>
            </a:r>
            <a:r>
              <a:rPr lang="ca-ES" sz="1700" dirty="0" smtClean="0">
                <a:latin typeface="Arial" pitchFamily="34" charset="0"/>
                <a:cs typeface="Arial" pitchFamily="34" charset="0"/>
              </a:rPr>
              <a:t>] 28:9, </a:t>
            </a:r>
            <a:r>
              <a:rPr lang="ca-ES" sz="1700" i="1" dirty="0" smtClean="0">
                <a:latin typeface="Arial" pitchFamily="34" charset="0"/>
                <a:cs typeface="Arial" pitchFamily="34" charset="0"/>
              </a:rPr>
              <a:t>BCI</a:t>
            </a:r>
            <a:r>
              <a:rPr lang="ca-ES" sz="1700" dirty="0" smtClean="0">
                <a:latin typeface="Arial" pitchFamily="34" charset="0"/>
                <a:cs typeface="Arial" pitchFamily="34" charset="0"/>
              </a:rPr>
              <a:t>). Això significa que l’hem de buscar! Òbviament, no és fàcil, hi ha molts misteris. Però amb força de voluntat i amb il·lusió poc a poc aniràs </a:t>
            </a:r>
            <a:r>
              <a:rPr lang="ca-ES" sz="1700" dirty="0" err="1" smtClean="0">
                <a:latin typeface="Arial" pitchFamily="34" charset="0"/>
                <a:cs typeface="Arial" pitchFamily="34" charset="0"/>
              </a:rPr>
              <a:t>coneixent-l’ho</a:t>
            </a:r>
            <a:r>
              <a:rPr lang="ca-ES" sz="1700" dirty="0" smtClean="0">
                <a:latin typeface="Arial" pitchFamily="34" charset="0"/>
                <a:cs typeface="Arial" pitchFamily="34" charset="0"/>
              </a:rPr>
              <a:t>.</a:t>
            </a:r>
            <a:endParaRPr lang="ca-ES" sz="1700" dirty="0">
              <a:latin typeface="Arial" pitchFamily="34" charset="0"/>
              <a:cs typeface="Arial" pitchFamily="34" charset="0"/>
            </a:endParaRPr>
          </a:p>
        </p:txBody>
      </p:sp>
      <p:pic>
        <p:nvPicPr>
          <p:cNvPr id="3074" name="Picture 2" descr="Resultat d'imatges de Dios es fiel dibujos"/>
          <p:cNvPicPr>
            <a:picLocks noChangeAspect="1" noChangeArrowheads="1"/>
          </p:cNvPicPr>
          <p:nvPr/>
        </p:nvPicPr>
        <p:blipFill>
          <a:blip r:embed="rId2" cstate="print"/>
          <a:srcRect/>
          <a:stretch>
            <a:fillRect/>
          </a:stretch>
        </p:blipFill>
        <p:spPr bwMode="auto">
          <a:xfrm>
            <a:off x="3643306" y="1928802"/>
            <a:ext cx="1947987" cy="1639511"/>
          </a:xfrm>
          <a:prstGeom prst="rect">
            <a:avLst/>
          </a:prstGeom>
          <a:noFill/>
        </p:spPr>
      </p:pic>
      <p:pic>
        <p:nvPicPr>
          <p:cNvPr id="3076" name="Picture 4" descr="Imatge relacionada"/>
          <p:cNvPicPr>
            <a:picLocks noChangeAspect="1" noChangeArrowheads="1"/>
          </p:cNvPicPr>
          <p:nvPr/>
        </p:nvPicPr>
        <p:blipFill>
          <a:blip r:embed="rId3" cstate="print"/>
          <a:srcRect/>
          <a:stretch>
            <a:fillRect/>
          </a:stretch>
        </p:blipFill>
        <p:spPr bwMode="auto">
          <a:xfrm>
            <a:off x="0" y="1571612"/>
            <a:ext cx="1643042" cy="198151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85720" y="214290"/>
            <a:ext cx="8572560" cy="193899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ca-ES"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On hi ha amor no hi ha por, ja que l'amor, quan és complet, treu fora la por</a:t>
            </a:r>
            <a:endParaRPr lang="ca-E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Rectángulo redondeado"/>
          <p:cNvSpPr/>
          <p:nvPr/>
        </p:nvSpPr>
        <p:spPr>
          <a:xfrm>
            <a:off x="6929454" y="2143116"/>
            <a:ext cx="1928826" cy="428628"/>
          </a:xfrm>
          <a:prstGeom prst="roundRect">
            <a:avLst>
              <a:gd name="adj" fmla="val 3354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a-ES" sz="2400" dirty="0">
                <a:solidFill>
                  <a:schemeClr val="tx1"/>
                </a:solidFill>
                <a:latin typeface="Arial" pitchFamily="34" charset="0"/>
                <a:cs typeface="Arial" pitchFamily="34" charset="0"/>
              </a:rPr>
              <a:t> </a:t>
            </a:r>
            <a:r>
              <a:rPr lang="ca-ES" sz="2400" dirty="0" smtClean="0">
                <a:solidFill>
                  <a:schemeClr val="tx1"/>
                </a:solidFill>
                <a:latin typeface="Arial" pitchFamily="34" charset="0"/>
                <a:cs typeface="Arial" pitchFamily="34" charset="0"/>
              </a:rPr>
              <a:t>(1Jn: 4,18)</a:t>
            </a:r>
            <a:endParaRPr lang="ca-ES" sz="2400" dirty="0">
              <a:solidFill>
                <a:schemeClr val="tx1"/>
              </a:solidFill>
              <a:latin typeface="Arial" pitchFamily="34" charset="0"/>
              <a:cs typeface="Arial" pitchFamily="34" charset="0"/>
            </a:endParaRPr>
          </a:p>
        </p:txBody>
      </p:sp>
      <p:sp>
        <p:nvSpPr>
          <p:cNvPr id="8" name="7 Rectángulo"/>
          <p:cNvSpPr/>
          <p:nvPr/>
        </p:nvSpPr>
        <p:spPr>
          <a:xfrm>
            <a:off x="214282" y="2195185"/>
            <a:ext cx="2000264" cy="4662815"/>
          </a:xfrm>
          <a:prstGeom prst="rect">
            <a:avLst/>
          </a:prstGeom>
        </p:spPr>
        <p:txBody>
          <a:bodyPr wrap="square">
            <a:spAutoFit/>
          </a:bodyPr>
          <a:lstStyle/>
          <a:p>
            <a:pPr algn="ctr" fontAlgn="base">
              <a:lnSpc>
                <a:spcPct val="150000"/>
              </a:lnSpc>
            </a:pPr>
            <a:r>
              <a:rPr lang="ca-ES" dirty="0">
                <a:solidFill>
                  <a:schemeClr val="accent2">
                    <a:lumMod val="75000"/>
                  </a:schemeClr>
                </a:solidFill>
                <a:latin typeface="Bauhaus 93" pitchFamily="82" charset="0"/>
              </a:rPr>
              <a:t>Déu és infinit. Déu és infinitament gran. Infinit és el que no té </a:t>
            </a:r>
            <a:r>
              <a:rPr lang="ca-ES" dirty="0" smtClean="0">
                <a:solidFill>
                  <a:schemeClr val="accent2">
                    <a:lumMod val="75000"/>
                  </a:schemeClr>
                </a:solidFill>
                <a:latin typeface="Bauhaus 93" pitchFamily="82" charset="0"/>
              </a:rPr>
              <a:t>límits, no té fronteres.</a:t>
            </a:r>
            <a:endParaRPr lang="ca-ES" dirty="0">
              <a:solidFill>
                <a:schemeClr val="accent2">
                  <a:lumMod val="75000"/>
                </a:schemeClr>
              </a:solidFill>
              <a:latin typeface="Bauhaus 93" pitchFamily="82" charset="0"/>
            </a:endParaRPr>
          </a:p>
          <a:p>
            <a:pPr algn="ctr" fontAlgn="base">
              <a:lnSpc>
                <a:spcPct val="150000"/>
              </a:lnSpc>
            </a:pPr>
            <a:r>
              <a:rPr lang="ca-ES" dirty="0">
                <a:solidFill>
                  <a:schemeClr val="accent2">
                    <a:lumMod val="75000"/>
                  </a:schemeClr>
                </a:solidFill>
                <a:latin typeface="Bauhaus 93" pitchFamily="82" charset="0"/>
              </a:rPr>
              <a:t>Tot el que hi ha en Déu és infinit. Així, “Déu és amor”, </a:t>
            </a:r>
            <a:r>
              <a:rPr lang="ca-ES" dirty="0" smtClean="0">
                <a:solidFill>
                  <a:schemeClr val="accent2">
                    <a:lumMod val="75000"/>
                  </a:schemeClr>
                </a:solidFill>
                <a:latin typeface="Bauhaus 93" pitchFamily="82" charset="0"/>
              </a:rPr>
              <a:t>és </a:t>
            </a:r>
            <a:r>
              <a:rPr lang="ca-ES" dirty="0">
                <a:solidFill>
                  <a:schemeClr val="accent2">
                    <a:lumMod val="75000"/>
                  </a:schemeClr>
                </a:solidFill>
                <a:latin typeface="Bauhaus 93" pitchFamily="82" charset="0"/>
              </a:rPr>
              <a:t>“Déu és amor infinit”.</a:t>
            </a:r>
          </a:p>
        </p:txBody>
      </p:sp>
      <p:sp>
        <p:nvSpPr>
          <p:cNvPr id="10" name="9 Rectángulo"/>
          <p:cNvSpPr/>
          <p:nvPr/>
        </p:nvSpPr>
        <p:spPr>
          <a:xfrm>
            <a:off x="2285984" y="2214554"/>
            <a:ext cx="4071966" cy="207170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ca-ES" sz="1400" dirty="0" smtClean="0">
                <a:latin typeface="Arial" pitchFamily="34" charset="0"/>
                <a:cs typeface="Arial" pitchFamily="34" charset="0"/>
              </a:rPr>
              <a:t>Els humans tenim límits, que no podem creuar. Justament aquests límits, en la meva opinió, és el que ens fa humans. Déu no te límits. CAP. Si en tingués ja no seria Déu. Si no te límits, i sabem que ens estima infinitament, llavors, aquest amor es l’amor més gran i únic del món. </a:t>
            </a:r>
            <a:endParaRPr lang="ca-ES" sz="1400" dirty="0">
              <a:latin typeface="Arial" pitchFamily="34" charset="0"/>
              <a:cs typeface="Arial" pitchFamily="34" charset="0"/>
            </a:endParaRPr>
          </a:p>
        </p:txBody>
      </p:sp>
      <p:sp>
        <p:nvSpPr>
          <p:cNvPr id="12" name="11 CuadroTexto"/>
          <p:cNvSpPr txBox="1"/>
          <p:nvPr/>
        </p:nvSpPr>
        <p:spPr>
          <a:xfrm>
            <a:off x="3500430" y="4357695"/>
            <a:ext cx="5429256" cy="200163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lnSpc>
                <a:spcPct val="150000"/>
              </a:lnSpc>
            </a:pPr>
            <a:r>
              <a:rPr lang="ca-ES" sz="1200" dirty="0" smtClean="0">
                <a:effectLst>
                  <a:outerShdw blurRad="38100" dist="38100" dir="2700000" algn="tl">
                    <a:srgbClr val="000000">
                      <a:alpha val="43137"/>
                    </a:srgbClr>
                  </a:outerShdw>
                </a:effectLst>
                <a:latin typeface="Consolas" pitchFamily="49" charset="0"/>
              </a:rPr>
              <a:t>Entre el bé i el mal, hi ha una ralla molt fina, perquè en qualsevol moment podem pecar. Quan estem amb Déu, però, per molt que pequem sempre trobem la llum i l’amor per on sortir, per què ell està amb nosaltres. </a:t>
            </a:r>
          </a:p>
          <a:p>
            <a:pPr algn="ctr">
              <a:lnSpc>
                <a:spcPct val="150000"/>
              </a:lnSpc>
            </a:pPr>
            <a:r>
              <a:rPr lang="ca-ES" sz="1200" dirty="0" smtClean="0">
                <a:effectLst>
                  <a:outerShdw blurRad="38100" dist="38100" dir="2700000" algn="tl">
                    <a:srgbClr val="000000">
                      <a:alpha val="43137"/>
                    </a:srgbClr>
                  </a:outerShdw>
                </a:effectLst>
                <a:latin typeface="Consolas" pitchFamily="49" charset="0"/>
              </a:rPr>
              <a:t>Diem que Déu és amor, i l’amor, segons jo, es l’arma més poderosa que es pot posseir. Per això crec que on hi amor, i més l’amor de Déu és on la por perd tot el seu poder. </a:t>
            </a:r>
            <a:endParaRPr lang="ca-ES" sz="1200" dirty="0">
              <a:effectLst>
                <a:outerShdw blurRad="38100" dist="38100" dir="2700000" algn="tl">
                  <a:srgbClr val="000000">
                    <a:alpha val="43137"/>
                  </a:srgbClr>
                </a:outerShdw>
              </a:effectLst>
              <a:latin typeface="Consolas" pitchFamily="49" charset="0"/>
            </a:endParaRPr>
          </a:p>
        </p:txBody>
      </p:sp>
      <p:pic>
        <p:nvPicPr>
          <p:cNvPr id="2050" name="Picture 2" descr="Imatge relacionada"/>
          <p:cNvPicPr>
            <a:picLocks noChangeAspect="1" noChangeArrowheads="1"/>
          </p:cNvPicPr>
          <p:nvPr/>
        </p:nvPicPr>
        <p:blipFill>
          <a:blip r:embed="rId2" cstate="print"/>
          <a:srcRect/>
          <a:stretch>
            <a:fillRect/>
          </a:stretch>
        </p:blipFill>
        <p:spPr bwMode="auto">
          <a:xfrm>
            <a:off x="6429388" y="2643182"/>
            <a:ext cx="2349968" cy="1653790"/>
          </a:xfrm>
          <a:prstGeom prst="rect">
            <a:avLst/>
          </a:prstGeom>
          <a:noFill/>
        </p:spPr>
      </p:pic>
      <p:pic>
        <p:nvPicPr>
          <p:cNvPr id="2052" name="Picture 4" descr="Imatge relacionada"/>
          <p:cNvPicPr>
            <a:picLocks noChangeAspect="1" noChangeArrowheads="1"/>
          </p:cNvPicPr>
          <p:nvPr/>
        </p:nvPicPr>
        <p:blipFill>
          <a:blip r:embed="rId3"/>
          <a:srcRect/>
          <a:stretch>
            <a:fillRect/>
          </a:stretch>
        </p:blipFill>
        <p:spPr bwMode="auto">
          <a:xfrm>
            <a:off x="2214546" y="4357694"/>
            <a:ext cx="1441729" cy="207170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4282" y="214290"/>
            <a:ext cx="8786905" cy="144655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pt-BR" sz="4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Jesucrist</a:t>
            </a:r>
            <a:r>
              <a:rPr lang="pt-BR"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pt-B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és </a:t>
            </a:r>
            <a:r>
              <a:rPr lang="pt-BR"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a:t>
            </a:r>
            <a:r>
              <a:rPr lang="pt-B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pt-BR"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nostra</a:t>
            </a:r>
            <a:r>
              <a:rPr lang="pt-BR"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pt-BR"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esperança </a:t>
            </a:r>
            <a:endParaRPr lang="es-E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Rectángulo redondeado"/>
          <p:cNvSpPr/>
          <p:nvPr/>
        </p:nvSpPr>
        <p:spPr>
          <a:xfrm>
            <a:off x="6929454" y="1643050"/>
            <a:ext cx="1857388" cy="357190"/>
          </a:xfrm>
          <a:prstGeom prst="roundRect">
            <a:avLst>
              <a:gd name="adj" fmla="val 3354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a-ES" sz="2400" dirty="0"/>
              <a:t>(1Tm 1,1)</a:t>
            </a:r>
            <a:endParaRPr lang="ca-ES" sz="2400" dirty="0">
              <a:solidFill>
                <a:schemeClr val="tx1"/>
              </a:solidFill>
              <a:latin typeface="Arial" pitchFamily="34" charset="0"/>
              <a:cs typeface="Arial" pitchFamily="34" charset="0"/>
            </a:endParaRPr>
          </a:p>
        </p:txBody>
      </p:sp>
      <p:sp>
        <p:nvSpPr>
          <p:cNvPr id="9" name="8 Rectángulo redondeado"/>
          <p:cNvSpPr/>
          <p:nvPr/>
        </p:nvSpPr>
        <p:spPr>
          <a:xfrm>
            <a:off x="5214910" y="3714728"/>
            <a:ext cx="3929090" cy="31432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50000"/>
              </a:lnSpc>
            </a:pPr>
            <a:r>
              <a:rPr lang="ca-ES" sz="1600" dirty="0" smtClean="0">
                <a:latin typeface="Algerian" pitchFamily="82" charset="0"/>
              </a:rPr>
              <a:t>A vegades quan reflexiono sobre totes les coses que hi ha en el món m’arribo a deprimir. Desastres naturals, corrupció, terrorisme, odi cap a una persona, una comunitat o un col·lectiu, morts, l’escalfament global, racisme, malalties, egoisme.</a:t>
            </a:r>
            <a:endParaRPr lang="ca-ES" sz="1600" dirty="0">
              <a:latin typeface="Algerian" pitchFamily="82" charset="0"/>
            </a:endParaRPr>
          </a:p>
        </p:txBody>
      </p:sp>
      <p:sp>
        <p:nvSpPr>
          <p:cNvPr id="10" name="9 CuadroTexto"/>
          <p:cNvSpPr txBox="1"/>
          <p:nvPr/>
        </p:nvSpPr>
        <p:spPr>
          <a:xfrm>
            <a:off x="214282" y="1857364"/>
            <a:ext cx="4429156" cy="4360424"/>
          </a:xfrm>
          <a:prstGeom prst="rect">
            <a:avLst/>
          </a:prstGeom>
          <a:noFill/>
        </p:spPr>
        <p:txBody>
          <a:bodyPr wrap="square" numCol="1" rtlCol="0">
            <a:spAutoFit/>
          </a:bodyPr>
          <a:lstStyle/>
          <a:p>
            <a:pPr algn="ctr">
              <a:lnSpc>
                <a:spcPct val="150000"/>
              </a:lnSpc>
            </a:pPr>
            <a:r>
              <a:rPr lang="ca-ES" sz="1700" dirty="0" smtClean="0">
                <a:latin typeface="Arial" pitchFamily="34" charset="0"/>
                <a:cs typeface="Arial" pitchFamily="34" charset="0"/>
              </a:rPr>
              <a:t>Jo que sóc cristiana poso la meva vida en les mans de Déu, i en el seu pla ideal per a mi. Crec en el cel, i en poder trobar-lo a ell i a tota la meva família. Però a vegades penso, tota aquesta gent que no creu en Déu, en que creuen? No creuen en el cel? Llavors, no tenen cap esperança de vida, per al moment de la seva mort? Jo visc amb l’esperança de trobar a Déu i d’anar al cel amb ell. Aquesta és la meva esperança, la que és basa tota en ell. </a:t>
            </a:r>
            <a:endParaRPr lang="ca-ES" sz="1700" dirty="0">
              <a:latin typeface="Arial" pitchFamily="34" charset="0"/>
              <a:cs typeface="Arial" pitchFamily="34" charset="0"/>
            </a:endParaRPr>
          </a:p>
        </p:txBody>
      </p:sp>
      <p:pic>
        <p:nvPicPr>
          <p:cNvPr id="1026" name="Picture 2" descr="Imatge relacionada"/>
          <p:cNvPicPr>
            <a:picLocks noChangeAspect="1" noChangeArrowheads="1"/>
          </p:cNvPicPr>
          <p:nvPr/>
        </p:nvPicPr>
        <p:blipFill>
          <a:blip r:embed="rId2" cstate="print"/>
          <a:srcRect/>
          <a:stretch>
            <a:fillRect/>
          </a:stretch>
        </p:blipFill>
        <p:spPr bwMode="auto">
          <a:xfrm>
            <a:off x="6286512" y="2071678"/>
            <a:ext cx="2437822" cy="1500198"/>
          </a:xfrm>
          <a:prstGeom prst="rect">
            <a:avLst/>
          </a:prstGeom>
          <a:noFill/>
        </p:spPr>
      </p:pic>
      <p:pic>
        <p:nvPicPr>
          <p:cNvPr id="1028" name="Picture 4" descr="Imatge relacionada"/>
          <p:cNvPicPr>
            <a:picLocks noChangeAspect="1" noChangeArrowheads="1"/>
          </p:cNvPicPr>
          <p:nvPr/>
        </p:nvPicPr>
        <p:blipFill>
          <a:blip r:embed="rId3" cstate="print"/>
          <a:srcRect/>
          <a:stretch>
            <a:fillRect/>
          </a:stretch>
        </p:blipFill>
        <p:spPr bwMode="auto">
          <a:xfrm>
            <a:off x="3500430" y="5762081"/>
            <a:ext cx="1650325" cy="1095919"/>
          </a:xfrm>
          <a:prstGeom prst="rect">
            <a:avLst/>
          </a:prstGeom>
          <a:noFill/>
        </p:spPr>
      </p:pic>
      <p:pic>
        <p:nvPicPr>
          <p:cNvPr id="1030" name="Picture 6" descr="Imatge relacionada"/>
          <p:cNvPicPr>
            <a:picLocks noChangeAspect="1" noChangeArrowheads="1"/>
          </p:cNvPicPr>
          <p:nvPr/>
        </p:nvPicPr>
        <p:blipFill>
          <a:blip r:embed="rId4" cstate="print"/>
          <a:srcRect/>
          <a:stretch>
            <a:fillRect/>
          </a:stretch>
        </p:blipFill>
        <p:spPr bwMode="auto">
          <a:xfrm>
            <a:off x="4572000" y="2357430"/>
            <a:ext cx="1724861" cy="11430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751</Words>
  <Application>Microsoft Office PowerPoint</Application>
  <PresentationFormat>Presentación en pantalla (4:3)</PresentationFormat>
  <Paragraphs>34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16</cp:revision>
  <dcterms:created xsi:type="dcterms:W3CDTF">2019-02-06T17:28:08Z</dcterms:created>
  <dcterms:modified xsi:type="dcterms:W3CDTF">2019-02-06T19:38:13Z</dcterms:modified>
</cp:coreProperties>
</file>