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4" r:id="rId9"/>
    <p:sldId id="263" r:id="rId10"/>
    <p:sldId id="265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1876-ACFB-4169-970C-632C58AE3CFD}" type="datetimeFigureOut">
              <a:rPr lang="ca-ES" smtClean="0"/>
              <a:t>12/2/2019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03F7-72D9-4B3E-A312-50D5C363011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1948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:dissolve/>
      </p:transition>
    </mc:Choice>
    <mc:Fallback xmlns="">
      <p:transition spd="slow"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1876-ACFB-4169-970C-632C58AE3CFD}" type="datetimeFigureOut">
              <a:rPr lang="ca-ES" smtClean="0"/>
              <a:t>12/2/2019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03F7-72D9-4B3E-A312-50D5C363011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5547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:dissolve/>
      </p:transition>
    </mc:Choice>
    <mc:Fallback xmlns="">
      <p:transition spd="slow"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1876-ACFB-4169-970C-632C58AE3CFD}" type="datetimeFigureOut">
              <a:rPr lang="ca-ES" smtClean="0"/>
              <a:t>12/2/2019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03F7-72D9-4B3E-A312-50D5C363011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8428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:dissolve/>
      </p:transition>
    </mc:Choice>
    <mc:Fallback xmlns="">
      <p:transition spd="slow"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1876-ACFB-4169-970C-632C58AE3CFD}" type="datetimeFigureOut">
              <a:rPr lang="ca-ES" smtClean="0"/>
              <a:t>12/2/2019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03F7-72D9-4B3E-A312-50D5C363011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7752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:dissolve/>
      </p:transition>
    </mc:Choice>
    <mc:Fallback xmlns="">
      <p:transition spd="slow"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1876-ACFB-4169-970C-632C58AE3CFD}" type="datetimeFigureOut">
              <a:rPr lang="ca-ES" smtClean="0"/>
              <a:t>12/2/2019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03F7-72D9-4B3E-A312-50D5C363011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0714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:dissolve/>
      </p:transition>
    </mc:Choice>
    <mc:Fallback xmlns="">
      <p:transition spd="slow"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1876-ACFB-4169-970C-632C58AE3CFD}" type="datetimeFigureOut">
              <a:rPr lang="ca-ES" smtClean="0"/>
              <a:t>12/2/2019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03F7-72D9-4B3E-A312-50D5C363011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4052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:dissolve/>
      </p:transition>
    </mc:Choice>
    <mc:Fallback xmlns="">
      <p:transition spd="slow"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1876-ACFB-4169-970C-632C58AE3CFD}" type="datetimeFigureOut">
              <a:rPr lang="ca-ES" smtClean="0"/>
              <a:t>12/2/2019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03F7-72D9-4B3E-A312-50D5C363011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3713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:dissolve/>
      </p:transition>
    </mc:Choice>
    <mc:Fallback xmlns="">
      <p:transition spd="slow"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1876-ACFB-4169-970C-632C58AE3CFD}" type="datetimeFigureOut">
              <a:rPr lang="ca-ES" smtClean="0"/>
              <a:t>12/2/2019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03F7-72D9-4B3E-A312-50D5C363011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8467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:dissolve/>
      </p:transition>
    </mc:Choice>
    <mc:Fallback xmlns="">
      <p:transition spd="slow"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1876-ACFB-4169-970C-632C58AE3CFD}" type="datetimeFigureOut">
              <a:rPr lang="ca-ES" smtClean="0"/>
              <a:t>12/2/2019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03F7-72D9-4B3E-A312-50D5C363011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3024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:dissolve/>
      </p:transition>
    </mc:Choice>
    <mc:Fallback xmlns="">
      <p:transition spd="slow"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1876-ACFB-4169-970C-632C58AE3CFD}" type="datetimeFigureOut">
              <a:rPr lang="ca-ES" smtClean="0"/>
              <a:t>12/2/2019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03F7-72D9-4B3E-A312-50D5C363011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7506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:dissolve/>
      </p:transition>
    </mc:Choice>
    <mc:Fallback xmlns="">
      <p:transition spd="slow"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1876-ACFB-4169-970C-632C58AE3CFD}" type="datetimeFigureOut">
              <a:rPr lang="ca-ES" smtClean="0"/>
              <a:t>12/2/2019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03F7-72D9-4B3E-A312-50D5C363011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3072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:dissolve/>
      </p:transition>
    </mc:Choice>
    <mc:Fallback xmlns="">
      <p:transition spd="slow"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41876-ACFB-4169-970C-632C58AE3CFD}" type="datetimeFigureOut">
              <a:rPr lang="ca-ES" smtClean="0"/>
              <a:t>12/2/2019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203F7-72D9-4B3E-A312-50D5C3630113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196911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6000">
        <p:dissolve/>
      </p:transition>
    </mc:Choice>
    <mc:Fallback xmlns="">
      <p:transition spd="slow" advClick="0" advTm="10000">
        <p:dissolv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162886" y="166801"/>
            <a:ext cx="58662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TINGUIS POR,</a:t>
            </a:r>
          </a:p>
          <a:p>
            <a:pPr algn="ctr"/>
            <a:r>
              <a:rPr lang="es-E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JO SÓC AMB TU</a:t>
            </a:r>
            <a:endParaRPr lang="ca-E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Fills del Mar - Miquel Abras (192  kbps) (https___musicsfree.co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38411" y="59327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5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rippl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07963" y="4459458"/>
            <a:ext cx="5011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b="1" dirty="0" smtClean="0"/>
              <a:t>CONFIA!</a:t>
            </a:r>
            <a:endParaRPr lang="ca-ES" sz="7200" b="1" dirty="0"/>
          </a:p>
        </p:txBody>
      </p:sp>
    </p:spTree>
    <p:extLst>
      <p:ext uri="{BB962C8B-B14F-4D97-AF65-F5344CB8AC3E}">
        <p14:creationId xmlns:p14="http://schemas.microsoft.com/office/powerpoint/2010/main" val="123120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10000">
        <p14:glitter pattern="hexagon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258"/>
            <a:ext cx="12192000" cy="709425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53215" y="500782"/>
            <a:ext cx="956755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600" b="1" dirty="0" err="1" smtClean="0">
                <a:solidFill>
                  <a:schemeClr val="bg1"/>
                </a:solidFill>
              </a:rPr>
              <a:t>Encomana</a:t>
            </a:r>
            <a:r>
              <a:rPr lang="es-ES" sz="4600" b="1" dirty="0" smtClean="0">
                <a:solidFill>
                  <a:schemeClr val="bg1"/>
                </a:solidFill>
              </a:rPr>
              <a:t> al </a:t>
            </a:r>
            <a:r>
              <a:rPr lang="es-ES" sz="4600" b="1" dirty="0" err="1" smtClean="0">
                <a:solidFill>
                  <a:schemeClr val="bg1"/>
                </a:solidFill>
              </a:rPr>
              <a:t>Senyor</a:t>
            </a:r>
            <a:r>
              <a:rPr lang="es-ES" sz="4600" b="1" dirty="0" smtClean="0">
                <a:solidFill>
                  <a:schemeClr val="bg1"/>
                </a:solidFill>
              </a:rPr>
              <a:t> </a:t>
            </a:r>
            <a:r>
              <a:rPr lang="es-ES" sz="4600" b="1" dirty="0" err="1" smtClean="0">
                <a:solidFill>
                  <a:schemeClr val="bg1"/>
                </a:solidFill>
              </a:rPr>
              <a:t>els</a:t>
            </a:r>
            <a:r>
              <a:rPr lang="es-ES" sz="4600" b="1" dirty="0" smtClean="0">
                <a:solidFill>
                  <a:schemeClr val="bg1"/>
                </a:solidFill>
              </a:rPr>
              <a:t> </a:t>
            </a:r>
            <a:r>
              <a:rPr lang="es-ES" sz="4600" b="1" dirty="0" err="1" smtClean="0">
                <a:solidFill>
                  <a:schemeClr val="bg1"/>
                </a:solidFill>
              </a:rPr>
              <a:t>teus</a:t>
            </a:r>
            <a:r>
              <a:rPr lang="es-ES" sz="4600" b="1" dirty="0">
                <a:solidFill>
                  <a:schemeClr val="bg1"/>
                </a:solidFill>
              </a:rPr>
              <a:t> </a:t>
            </a:r>
            <a:r>
              <a:rPr lang="es-ES" sz="4600" b="1" dirty="0" err="1" smtClean="0">
                <a:solidFill>
                  <a:schemeClr val="bg1"/>
                </a:solidFill>
              </a:rPr>
              <a:t>camins</a:t>
            </a:r>
            <a:r>
              <a:rPr lang="es-ES" sz="4600" b="1" dirty="0" smtClean="0">
                <a:solidFill>
                  <a:schemeClr val="bg1"/>
                </a:solidFill>
              </a:rPr>
              <a:t>, </a:t>
            </a:r>
          </a:p>
          <a:p>
            <a:r>
              <a:rPr lang="es-ES" sz="4600" b="1" dirty="0" err="1" smtClean="0">
                <a:solidFill>
                  <a:schemeClr val="bg1"/>
                </a:solidFill>
              </a:rPr>
              <a:t>confia</a:t>
            </a:r>
            <a:r>
              <a:rPr lang="es-ES" sz="4600" b="1" dirty="0" smtClean="0">
                <a:solidFill>
                  <a:schemeClr val="bg1"/>
                </a:solidFill>
              </a:rPr>
              <a:t> </a:t>
            </a:r>
            <a:r>
              <a:rPr lang="es-ES" sz="4600" b="1" dirty="0" smtClean="0">
                <a:solidFill>
                  <a:schemeClr val="bg1"/>
                </a:solidFill>
              </a:rPr>
              <a:t>en </a:t>
            </a:r>
            <a:r>
              <a:rPr lang="es-ES" sz="4600" b="1" dirty="0" err="1" smtClean="0">
                <a:solidFill>
                  <a:schemeClr val="bg1"/>
                </a:solidFill>
              </a:rPr>
              <a:t>Ell</a:t>
            </a:r>
            <a:r>
              <a:rPr lang="es-ES" sz="4600" b="1" dirty="0" smtClean="0">
                <a:solidFill>
                  <a:schemeClr val="bg1"/>
                </a:solidFill>
              </a:rPr>
              <a:t>, i </a:t>
            </a:r>
            <a:r>
              <a:rPr lang="es-ES" sz="4600" b="1" dirty="0" err="1" smtClean="0">
                <a:solidFill>
                  <a:schemeClr val="bg1"/>
                </a:solidFill>
              </a:rPr>
              <a:t>Ell</a:t>
            </a:r>
            <a:r>
              <a:rPr lang="es-ES" sz="4600" b="1" dirty="0" smtClean="0">
                <a:solidFill>
                  <a:schemeClr val="bg1"/>
                </a:solidFill>
              </a:rPr>
              <a:t> </a:t>
            </a:r>
            <a:r>
              <a:rPr lang="es-ES" sz="4600" b="1" dirty="0" err="1" smtClean="0">
                <a:solidFill>
                  <a:schemeClr val="bg1"/>
                </a:solidFill>
              </a:rPr>
              <a:t>intervindrà</a:t>
            </a:r>
            <a:endParaRPr lang="es-ES" sz="4600" b="1" dirty="0" smtClean="0">
              <a:solidFill>
                <a:schemeClr val="bg1"/>
              </a:solidFill>
            </a:endParaRPr>
          </a:p>
          <a:p>
            <a:r>
              <a:rPr lang="es-ES" sz="4600" b="1" dirty="0" smtClean="0">
                <a:solidFill>
                  <a:schemeClr val="bg1"/>
                </a:solidFill>
              </a:rPr>
              <a:t>(</a:t>
            </a:r>
            <a:r>
              <a:rPr lang="es-ES" sz="4600" b="1" dirty="0" err="1" smtClean="0">
                <a:solidFill>
                  <a:schemeClr val="bg1"/>
                </a:solidFill>
              </a:rPr>
              <a:t>Sl</a:t>
            </a:r>
            <a:r>
              <a:rPr lang="es-ES" sz="4600" b="1" dirty="0" smtClean="0">
                <a:solidFill>
                  <a:schemeClr val="bg1"/>
                </a:solidFill>
              </a:rPr>
              <a:t> 37,5)</a:t>
            </a:r>
            <a:endParaRPr lang="ca-ES" sz="4600" b="1" dirty="0">
              <a:solidFill>
                <a:schemeClr val="bg1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8" y="3213692"/>
            <a:ext cx="2626072" cy="196955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70" y="4921969"/>
            <a:ext cx="2551699" cy="169977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931" y="3944033"/>
            <a:ext cx="2903563" cy="162677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1615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10000">
        <p:dissolve/>
      </p:transition>
    </mc:Choice>
    <mc:Fallback xmlns="">
      <p:transition spd="slow" advTm="10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2462" y="2856748"/>
            <a:ext cx="7351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CARLOS HERNANDO GÓMEZ – 1r ESO</a:t>
            </a:r>
          </a:p>
          <a:p>
            <a:pPr algn="ctr"/>
            <a:r>
              <a:rPr lang="es-ES" sz="2000" b="1" dirty="0" smtClean="0"/>
              <a:t>ESCOLA PARROQUIAL NTRA SRA MONTSERRAT</a:t>
            </a:r>
            <a:endParaRPr lang="ca-ES" sz="2000" b="1" dirty="0"/>
          </a:p>
          <a:p>
            <a:pPr algn="ctr"/>
            <a:r>
              <a:rPr lang="ca-ES" sz="2000" b="1" dirty="0" smtClean="0"/>
              <a:t> CARRER DE CERVANTES, 77</a:t>
            </a:r>
          </a:p>
          <a:p>
            <a:pPr algn="ctr"/>
            <a:r>
              <a:rPr lang="ca-ES" sz="2000" b="1" dirty="0" smtClean="0"/>
              <a:t>08191 RUBI</a:t>
            </a:r>
          </a:p>
          <a:p>
            <a:pPr algn="ctr"/>
            <a:r>
              <a:rPr lang="es-ES" sz="2000" b="1" dirty="0" smtClean="0"/>
              <a:t>BISBAT DE TERRASSA</a:t>
            </a:r>
          </a:p>
          <a:p>
            <a:pPr algn="ctr"/>
            <a:r>
              <a:rPr lang="es-ES" sz="2000" b="1" dirty="0" smtClean="0"/>
              <a:t>GRUP “A”</a:t>
            </a:r>
            <a:endParaRPr lang="es-ES" sz="2000" b="1" dirty="0" smtClean="0"/>
          </a:p>
        </p:txBody>
      </p:sp>
      <p:sp>
        <p:nvSpPr>
          <p:cNvPr id="5" name="Rectángulo 4"/>
          <p:cNvSpPr/>
          <p:nvPr/>
        </p:nvSpPr>
        <p:spPr>
          <a:xfrm>
            <a:off x="3525966" y="1942068"/>
            <a:ext cx="50643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u="sng" dirty="0"/>
              <a:t>11è CONCURS BÍBLIC</a:t>
            </a:r>
            <a:endParaRPr lang="ca-ES" sz="3600" u="sng" dirty="0"/>
          </a:p>
        </p:txBody>
      </p:sp>
    </p:spTree>
    <p:extLst>
      <p:ext uri="{BB962C8B-B14F-4D97-AF65-F5344CB8AC3E}">
        <p14:creationId xmlns:p14="http://schemas.microsoft.com/office/powerpoint/2010/main" val="259276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14000">
        <p:dissolve/>
      </p:transition>
    </mc:Choice>
    <mc:Fallback xmlns="">
      <p:transition spd="slow" advClick="0" advTm="1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241366" y="886264"/>
            <a:ext cx="5950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/>
              <a:t>No et </a:t>
            </a:r>
            <a:r>
              <a:rPr lang="es-ES" sz="4800" b="1" dirty="0" err="1" smtClean="0"/>
              <a:t>desanimis</a:t>
            </a:r>
            <a:r>
              <a:rPr lang="es-ES" sz="4800" b="1" dirty="0" smtClean="0"/>
              <a:t>!</a:t>
            </a:r>
            <a:endParaRPr lang="ca-ES" sz="4800" b="1" dirty="0"/>
          </a:p>
        </p:txBody>
      </p:sp>
    </p:spTree>
    <p:extLst>
      <p:ext uri="{BB962C8B-B14F-4D97-AF65-F5344CB8AC3E}">
        <p14:creationId xmlns:p14="http://schemas.microsoft.com/office/powerpoint/2010/main" val="60540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14:vortex dir="r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47115" y="281355"/>
            <a:ext cx="86375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err="1" smtClean="0"/>
              <a:t>Veniu</a:t>
            </a:r>
            <a:r>
              <a:rPr lang="es-ES" sz="4000" b="1" dirty="0" smtClean="0"/>
              <a:t> a mi </a:t>
            </a:r>
            <a:r>
              <a:rPr lang="es-ES" sz="4000" b="1" dirty="0" err="1" smtClean="0"/>
              <a:t>tots</a:t>
            </a:r>
            <a:r>
              <a:rPr lang="es-ES" sz="4000" b="1" dirty="0" smtClean="0"/>
              <a:t> </a:t>
            </a:r>
            <a:r>
              <a:rPr lang="es-ES" sz="4000" b="1" dirty="0" err="1" smtClean="0"/>
              <a:t>els</a:t>
            </a:r>
            <a:r>
              <a:rPr lang="es-ES" sz="4000" b="1" dirty="0" smtClean="0"/>
              <a:t> </a:t>
            </a:r>
            <a:r>
              <a:rPr lang="es-ES" sz="4000" b="1" dirty="0" err="1" smtClean="0"/>
              <a:t>qui</a:t>
            </a:r>
            <a:r>
              <a:rPr lang="es-ES" sz="4000" b="1" dirty="0" smtClean="0"/>
              <a:t> </a:t>
            </a:r>
            <a:r>
              <a:rPr lang="es-ES" sz="4000" b="1" dirty="0" err="1" smtClean="0"/>
              <a:t>esteu</a:t>
            </a:r>
            <a:r>
              <a:rPr lang="es-ES" sz="4000" b="1" dirty="0" smtClean="0"/>
              <a:t> </a:t>
            </a:r>
            <a:r>
              <a:rPr lang="es-ES" sz="4000" b="1" dirty="0" err="1" smtClean="0"/>
              <a:t>cansats</a:t>
            </a:r>
            <a:r>
              <a:rPr lang="es-ES" sz="4000" b="1" dirty="0" smtClean="0"/>
              <a:t> i </a:t>
            </a:r>
            <a:r>
              <a:rPr lang="es-ES" sz="4000" b="1" dirty="0" err="1" smtClean="0"/>
              <a:t>afeixugats</a:t>
            </a:r>
            <a:r>
              <a:rPr lang="es-ES" sz="4000" b="1" dirty="0" smtClean="0"/>
              <a:t>, i </a:t>
            </a:r>
            <a:r>
              <a:rPr lang="es-ES" sz="4000" b="1" dirty="0" err="1" smtClean="0"/>
              <a:t>jo</a:t>
            </a:r>
            <a:r>
              <a:rPr lang="es-ES" sz="4000" b="1" dirty="0" smtClean="0"/>
              <a:t> </a:t>
            </a:r>
            <a:r>
              <a:rPr lang="es-ES" sz="4000" b="1" dirty="0" err="1" smtClean="0"/>
              <a:t>faré</a:t>
            </a:r>
            <a:r>
              <a:rPr lang="es-ES" sz="4000" b="1" dirty="0" smtClean="0"/>
              <a:t> reposar (Mt 11.28)</a:t>
            </a:r>
            <a:endParaRPr lang="ca-ES" sz="4000" b="1" dirty="0"/>
          </a:p>
        </p:txBody>
      </p:sp>
    </p:spTree>
    <p:extLst>
      <p:ext uri="{BB962C8B-B14F-4D97-AF65-F5344CB8AC3E}">
        <p14:creationId xmlns:p14="http://schemas.microsoft.com/office/powerpoint/2010/main" val="3451663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8" t="6646" r="5768" b="22273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516923" y="239151"/>
            <a:ext cx="48259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dirty="0" err="1" smtClean="0">
                <a:solidFill>
                  <a:schemeClr val="bg1"/>
                </a:solidFill>
              </a:rPr>
              <a:t>Sempre</a:t>
            </a:r>
            <a:r>
              <a:rPr lang="es-ES" sz="4800" b="1" dirty="0" smtClean="0">
                <a:solidFill>
                  <a:schemeClr val="bg1"/>
                </a:solidFill>
              </a:rPr>
              <a:t> </a:t>
            </a:r>
            <a:r>
              <a:rPr lang="es-ES" sz="4800" b="1" dirty="0" err="1" smtClean="0">
                <a:solidFill>
                  <a:schemeClr val="bg1"/>
                </a:solidFill>
              </a:rPr>
              <a:t>t´ajudaré</a:t>
            </a:r>
            <a:r>
              <a:rPr lang="es-ES" sz="4800" b="1" dirty="0" smtClean="0">
                <a:solidFill>
                  <a:schemeClr val="bg1"/>
                </a:solidFill>
              </a:rPr>
              <a:t>!</a:t>
            </a:r>
            <a:endParaRPr lang="ca-E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3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 dir="u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893925" y="409972"/>
            <a:ext cx="90033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 </a:t>
            </a:r>
            <a:r>
              <a:rPr lang="es-ES" sz="48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Senyor</a:t>
            </a:r>
            <a:r>
              <a:rPr lang="es-ES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48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m´ajuda</a:t>
            </a:r>
            <a:r>
              <a:rPr lang="es-ES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res no </a:t>
            </a:r>
            <a:r>
              <a:rPr lang="es-ES" sz="48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</a:t>
            </a:r>
            <a:r>
              <a:rPr lang="es-ES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fa por, </a:t>
            </a:r>
            <a:r>
              <a:rPr lang="es-ES" sz="48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els</a:t>
            </a:r>
            <a:r>
              <a:rPr lang="es-ES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48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homes</a:t>
            </a:r>
            <a:r>
              <a:rPr lang="es-ES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s-ES" sz="48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què</a:t>
            </a:r>
            <a:r>
              <a:rPr lang="es-ES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48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</a:t>
            </a:r>
            <a:r>
              <a:rPr lang="es-ES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poden </a:t>
            </a:r>
            <a:r>
              <a:rPr lang="es-ES" sz="48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fer</a:t>
            </a:r>
            <a:r>
              <a:rPr lang="es-ES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  <a:p>
            <a:r>
              <a:rPr lang="es-ES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(He 13,6b)</a:t>
            </a:r>
            <a:endParaRPr lang="ca-ES" sz="4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010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10000">
        <p14:honeycomb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33046" y="618978"/>
            <a:ext cx="46265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0" b="1" dirty="0" smtClean="0">
                <a:solidFill>
                  <a:schemeClr val="bg1"/>
                </a:solidFill>
              </a:rPr>
              <a:t>I </a:t>
            </a:r>
            <a:r>
              <a:rPr lang="es-ES" sz="6000" b="1" dirty="0" err="1" smtClean="0">
                <a:solidFill>
                  <a:schemeClr val="bg1"/>
                </a:solidFill>
              </a:rPr>
              <a:t>amb</a:t>
            </a:r>
            <a:r>
              <a:rPr lang="es-ES" sz="6000" b="1" dirty="0" smtClean="0">
                <a:solidFill>
                  <a:schemeClr val="bg1"/>
                </a:solidFill>
              </a:rPr>
              <a:t> </a:t>
            </a:r>
            <a:r>
              <a:rPr lang="es-ES" sz="6000" b="1" dirty="0" err="1" smtClean="0">
                <a:solidFill>
                  <a:schemeClr val="bg1"/>
                </a:solidFill>
              </a:rPr>
              <a:t>l´amor</a:t>
            </a:r>
            <a:r>
              <a:rPr lang="es-ES" sz="6000" b="1" dirty="0" smtClean="0">
                <a:solidFill>
                  <a:schemeClr val="bg1"/>
                </a:solidFill>
              </a:rPr>
              <a:t>?</a:t>
            </a:r>
            <a:endParaRPr lang="ca-E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411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10000">
        <p15:prstTrans prst="origami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89317" y="28135"/>
            <a:ext cx="120700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err="1" smtClean="0">
                <a:solidFill>
                  <a:schemeClr val="bg1"/>
                </a:solidFill>
              </a:rPr>
              <a:t>On</a:t>
            </a:r>
            <a:r>
              <a:rPr lang="es-ES" sz="4000" b="1" dirty="0" smtClean="0">
                <a:solidFill>
                  <a:schemeClr val="bg1"/>
                </a:solidFill>
              </a:rPr>
              <a:t> hi ha amor no hi ha por, ja que </a:t>
            </a:r>
            <a:r>
              <a:rPr lang="es-ES" sz="4000" b="1" dirty="0" err="1" smtClean="0">
                <a:solidFill>
                  <a:schemeClr val="bg1"/>
                </a:solidFill>
              </a:rPr>
              <a:t>l´amor</a:t>
            </a:r>
            <a:r>
              <a:rPr lang="es-ES" sz="4000" b="1" dirty="0" smtClean="0">
                <a:solidFill>
                  <a:schemeClr val="bg1"/>
                </a:solidFill>
              </a:rPr>
              <a:t>, </a:t>
            </a:r>
            <a:r>
              <a:rPr lang="es-ES" sz="4000" b="1" dirty="0" err="1" smtClean="0">
                <a:solidFill>
                  <a:schemeClr val="bg1"/>
                </a:solidFill>
              </a:rPr>
              <a:t>quan</a:t>
            </a:r>
            <a:r>
              <a:rPr lang="es-ES" sz="4000" b="1" dirty="0" smtClean="0">
                <a:solidFill>
                  <a:schemeClr val="bg1"/>
                </a:solidFill>
              </a:rPr>
              <a:t> </a:t>
            </a:r>
            <a:r>
              <a:rPr lang="es-ES" sz="4000" b="1" dirty="0" err="1" smtClean="0">
                <a:solidFill>
                  <a:schemeClr val="bg1"/>
                </a:solidFill>
              </a:rPr>
              <a:t>és</a:t>
            </a:r>
            <a:r>
              <a:rPr lang="es-ES" sz="4000" b="1" dirty="0" smtClean="0">
                <a:solidFill>
                  <a:schemeClr val="bg1"/>
                </a:solidFill>
              </a:rPr>
              <a:t> </a:t>
            </a:r>
            <a:r>
              <a:rPr lang="es-ES" sz="4000" b="1" dirty="0" err="1" smtClean="0">
                <a:solidFill>
                  <a:schemeClr val="bg1"/>
                </a:solidFill>
              </a:rPr>
              <a:t>complet</a:t>
            </a:r>
            <a:r>
              <a:rPr lang="es-ES" sz="4000" b="1" dirty="0" smtClean="0">
                <a:solidFill>
                  <a:schemeClr val="bg1"/>
                </a:solidFill>
              </a:rPr>
              <a:t>, </a:t>
            </a:r>
            <a:r>
              <a:rPr lang="es-ES" sz="4000" b="1" dirty="0" err="1" smtClean="0">
                <a:solidFill>
                  <a:schemeClr val="bg1"/>
                </a:solidFill>
              </a:rPr>
              <a:t>treu</a:t>
            </a:r>
            <a:r>
              <a:rPr lang="es-ES" sz="4000" b="1" dirty="0" smtClean="0">
                <a:solidFill>
                  <a:schemeClr val="bg1"/>
                </a:solidFill>
              </a:rPr>
              <a:t> </a:t>
            </a:r>
            <a:r>
              <a:rPr lang="es-ES" sz="4000" b="1" dirty="0" err="1" smtClean="0">
                <a:solidFill>
                  <a:schemeClr val="bg1"/>
                </a:solidFill>
              </a:rPr>
              <a:t>fora</a:t>
            </a:r>
            <a:r>
              <a:rPr lang="es-ES" sz="4000" b="1" dirty="0" smtClean="0">
                <a:solidFill>
                  <a:schemeClr val="bg1"/>
                </a:solidFill>
              </a:rPr>
              <a:t> la por (1 </a:t>
            </a:r>
            <a:r>
              <a:rPr lang="es-ES" sz="4000" b="1" dirty="0" err="1" smtClean="0">
                <a:solidFill>
                  <a:schemeClr val="bg1"/>
                </a:solidFill>
              </a:rPr>
              <a:t>Jn</a:t>
            </a:r>
            <a:r>
              <a:rPr lang="es-ES" sz="4000" b="1" dirty="0" smtClean="0">
                <a:solidFill>
                  <a:schemeClr val="bg1"/>
                </a:solidFill>
              </a:rPr>
              <a:t> 4,18)</a:t>
            </a:r>
            <a:endParaRPr lang="ca-E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1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rippl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877908" y="4487593"/>
            <a:ext cx="37037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I </a:t>
            </a:r>
            <a:r>
              <a:rPr lang="es-ES" sz="4800" b="1" dirty="0" err="1" smtClean="0">
                <a:solidFill>
                  <a:schemeClr val="bg1"/>
                </a:solidFill>
              </a:rPr>
              <a:t>l´esperança</a:t>
            </a:r>
            <a:r>
              <a:rPr lang="es-ES" sz="4800" b="1" dirty="0" smtClean="0">
                <a:solidFill>
                  <a:schemeClr val="bg1"/>
                </a:solidFill>
              </a:rPr>
              <a:t>?</a:t>
            </a:r>
            <a:endParaRPr lang="ca-E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74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airplane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71975" y="1859340"/>
            <a:ext cx="58240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err="1" smtClean="0">
                <a:solidFill>
                  <a:schemeClr val="bg1"/>
                </a:solidFill>
              </a:rPr>
              <a:t>Jesucrist</a:t>
            </a:r>
            <a:r>
              <a:rPr lang="es-ES" sz="4800" b="1" dirty="0" smtClean="0">
                <a:solidFill>
                  <a:schemeClr val="bg1"/>
                </a:solidFill>
              </a:rPr>
              <a:t> </a:t>
            </a:r>
            <a:r>
              <a:rPr lang="es-ES" sz="4800" b="1" dirty="0" err="1" smtClean="0">
                <a:solidFill>
                  <a:schemeClr val="bg1"/>
                </a:solidFill>
              </a:rPr>
              <a:t>és</a:t>
            </a:r>
            <a:r>
              <a:rPr lang="es-ES" sz="4800" b="1" dirty="0" smtClean="0">
                <a:solidFill>
                  <a:schemeClr val="bg1"/>
                </a:solidFill>
              </a:rPr>
              <a:t> la </a:t>
            </a:r>
            <a:r>
              <a:rPr lang="es-ES" sz="4800" b="1" dirty="0" err="1" smtClean="0">
                <a:solidFill>
                  <a:schemeClr val="bg1"/>
                </a:solidFill>
              </a:rPr>
              <a:t>nostra</a:t>
            </a:r>
            <a:r>
              <a:rPr lang="es-ES" sz="4800" b="1" dirty="0" smtClean="0">
                <a:solidFill>
                  <a:schemeClr val="bg1"/>
                </a:solidFill>
              </a:rPr>
              <a:t> </a:t>
            </a:r>
            <a:r>
              <a:rPr lang="es-ES" sz="4800" b="1" dirty="0" err="1" smtClean="0">
                <a:solidFill>
                  <a:schemeClr val="bg1"/>
                </a:solidFill>
              </a:rPr>
              <a:t>esperança</a:t>
            </a:r>
            <a:r>
              <a:rPr lang="es-ES" sz="4800" b="1" dirty="0">
                <a:solidFill>
                  <a:schemeClr val="bg1"/>
                </a:solidFill>
              </a:rPr>
              <a:t> </a:t>
            </a:r>
            <a:r>
              <a:rPr lang="es-ES" sz="4800" b="1" dirty="0" smtClean="0">
                <a:solidFill>
                  <a:schemeClr val="bg1"/>
                </a:solidFill>
              </a:rPr>
              <a:t>(1 Tm 1,1)</a:t>
            </a:r>
            <a:endParaRPr lang="ca-E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381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0">
        <p15:prstTrans prst="wind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414</TotalTime>
  <Words>149</Words>
  <Application>Microsoft Office PowerPoint</Application>
  <PresentationFormat>Panorámica</PresentationFormat>
  <Paragraphs>22</Paragraphs>
  <Slides>12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Carlos.Hernando</dc:creator>
  <cp:lastModifiedBy>Usuari</cp:lastModifiedBy>
  <cp:revision>29</cp:revision>
  <dcterms:created xsi:type="dcterms:W3CDTF">2019-01-27T14:21:05Z</dcterms:created>
  <dcterms:modified xsi:type="dcterms:W3CDTF">2019-02-12T08:50:26Z</dcterms:modified>
</cp:coreProperties>
</file>