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7"/>
  </p:notesMasterIdLst>
  <p:sldIdLst>
    <p:sldId id="256" r:id="rId2"/>
    <p:sldId id="260" r:id="rId3"/>
    <p:sldId id="265" r:id="rId4"/>
    <p:sldId id="259" r:id="rId5"/>
    <p:sldId id="276" r:id="rId6"/>
    <p:sldId id="277" r:id="rId7"/>
    <p:sldId id="261" r:id="rId8"/>
    <p:sldId id="264" r:id="rId9"/>
    <p:sldId id="278" r:id="rId10"/>
    <p:sldId id="279" r:id="rId11"/>
    <p:sldId id="280" r:id="rId12"/>
    <p:sldId id="262" r:id="rId13"/>
    <p:sldId id="266" r:id="rId14"/>
    <p:sldId id="267" r:id="rId15"/>
    <p:sldId id="273" r:id="rId16"/>
    <p:sldId id="274" r:id="rId17"/>
    <p:sldId id="275" r:id="rId18"/>
    <p:sldId id="268" r:id="rId19"/>
    <p:sldId id="269" r:id="rId20"/>
    <p:sldId id="281" r:id="rId21"/>
    <p:sldId id="282" r:id="rId22"/>
    <p:sldId id="283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93" d="100"/>
          <a:sy n="93" d="100"/>
        </p:scale>
        <p:origin x="-732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B5-721D-4306-9E8F-82CCF749F1CF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75E6-55BB-435F-A7AD-EA9CEB65D56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6081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75E6-55BB-435F-A7AD-EA9CEB65D56A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75E6-55BB-435F-A7AD-EA9CEB65D56A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91007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96542161"/>
      </p:ext>
    </p:extLst>
  </p:cSld>
  <p:clrMapOvr>
    <a:masterClrMapping/>
  </p:clrMapOvr>
  <p:transition spd="slow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605573340"/>
      </p:ext>
    </p:extLst>
  </p:cSld>
  <p:clrMapOvr>
    <a:masterClrMapping/>
  </p:clrMapOvr>
  <p:transition spd="slow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875059712"/>
      </p:ext>
    </p:extLst>
  </p:cSld>
  <p:clrMapOvr>
    <a:masterClrMapping/>
  </p:clrMapOvr>
  <p:transition spd="slow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776428029"/>
      </p:ext>
    </p:extLst>
  </p:cSld>
  <p:clrMapOvr>
    <a:masterClrMapping/>
  </p:clrMapOvr>
  <p:transition spd="slow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894314664"/>
      </p:ext>
    </p:extLst>
  </p:cSld>
  <p:clrMapOvr>
    <a:masterClrMapping/>
  </p:clrMapOvr>
  <p:transition spd="slow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801620454"/>
      </p:ext>
    </p:extLst>
  </p:cSld>
  <p:clrMapOvr>
    <a:masterClrMapping/>
  </p:clrMapOvr>
  <p:transition spd="slow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868691646"/>
      </p:ext>
    </p:extLst>
  </p:cSld>
  <p:clrMapOvr>
    <a:masterClrMapping/>
  </p:clrMapOvr>
  <p:transition spd="slow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016840884"/>
      </p:ext>
    </p:extLst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90817421"/>
      </p:ext>
    </p:extLst>
  </p:cSld>
  <p:clrMapOvr>
    <a:masterClrMapping/>
  </p:clrMapOvr>
  <p:transition spd="slow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760347120"/>
      </p:ext>
    </p:extLst>
  </p:cSld>
  <p:clrMapOvr>
    <a:masterClrMapping/>
  </p:clrMapOvr>
  <p:transition spd="slow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055149413"/>
      </p:ext>
    </p:extLst>
  </p:cSld>
  <p:clrMapOvr>
    <a:masterClrMapping/>
  </p:clrMapOvr>
  <p:transition spd="slow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403E-E663-43B2-9C58-82A2B25F0C3C}" type="datetimeFigureOut">
              <a:rPr lang="ca-ES" smtClean="0"/>
              <a:pPr/>
              <a:t>22/1/2019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B0A7-55F6-4494-B302-02CEF51DFE2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313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slow" advTm="12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RELIGI&#211;\Chris%20Tomlin%20-%20Lord%20I%20Need%20You%20(audio-cutter.com)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ris Tomlin - Lord I Need You (audio-cut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92696"/>
            <a:ext cx="304800" cy="304800"/>
          </a:xfrm>
          <a:prstGeom prst="rect">
            <a:avLst/>
          </a:prstGeom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060432" cy="2592288"/>
          </a:xfrm>
        </p:spPr>
        <p:txBody>
          <a:bodyPr>
            <a:normAutofit/>
          </a:bodyPr>
          <a:lstStyle/>
          <a:p>
            <a:r>
              <a:rPr lang="ca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itchFamily="34" charset="0"/>
              </a:rPr>
              <a:t>NO TINGUIS POR,</a:t>
            </a:r>
            <a:br>
              <a:rPr lang="ca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itchFamily="34" charset="0"/>
              </a:rPr>
            </a:br>
            <a:r>
              <a:rPr lang="ca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itchFamily="34" charset="0"/>
              </a:rPr>
              <a:t>QUE JO SÓC AMB TU</a:t>
            </a:r>
            <a:endParaRPr lang="ca-E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20072" y="5072564"/>
            <a:ext cx="4320480" cy="1752600"/>
          </a:xfrm>
        </p:spPr>
        <p:txBody>
          <a:bodyPr>
            <a:normAutofit/>
          </a:bodyPr>
          <a:lstStyle/>
          <a:p>
            <a:pPr algn="l"/>
            <a:r>
              <a:rPr lang="ca-E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Ivan Quirante Gonzàlez</a:t>
            </a:r>
          </a:p>
          <a:p>
            <a:pPr algn="l"/>
            <a:r>
              <a:rPr lang="ca-E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Col·legi Bon Salvador,  C/Armenteres 37-38</a:t>
            </a:r>
          </a:p>
          <a:p>
            <a:pPr algn="l"/>
            <a:r>
              <a:rPr lang="ca-E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Grup C</a:t>
            </a:r>
          </a:p>
          <a:p>
            <a:pPr algn="l"/>
            <a:r>
              <a:rPr lang="ca-E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Bisbat de Sant Feliu de Llobregat </a:t>
            </a:r>
          </a:p>
          <a:p>
            <a:pPr algn="l"/>
            <a:endParaRPr lang="ca-ES" sz="2400" dirty="0" smtClean="0">
              <a:solidFill>
                <a:schemeClr val="bg1"/>
              </a:solidFill>
            </a:endParaRPr>
          </a:p>
          <a:p>
            <a:pPr algn="l"/>
            <a:endParaRPr lang="ca-ES" sz="2400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tge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43708" y="620688"/>
            <a:ext cx="525658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 smtClean="0">
                <a:latin typeface="Sitka Subheading" panose="02000505000000020004" pitchFamily="2" charset="0"/>
              </a:rPr>
              <a:t>Il·lumina el nostre camí i ens guia quan no podem veure res</a:t>
            </a:r>
            <a:r>
              <a:rPr lang="ca-ES" sz="2000" dirty="0" smtClean="0"/>
              <a:t>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xmlns="" val="4088092899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t d'imatges de ayuda de di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99592" y="2390018"/>
            <a:ext cx="454862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>
                <a:ln w="0"/>
                <a:solidFill>
                  <a:schemeClr val="bg1"/>
                </a:solidFill>
                <a:latin typeface="Sitka Subheading" panose="02000505000000020004" pitchFamily="2" charset="0"/>
              </a:rPr>
              <a:t>E</a:t>
            </a:r>
            <a:r>
              <a:rPr lang="ca-ES" sz="2000" dirty="0" smtClean="0">
                <a:ln w="0"/>
                <a:solidFill>
                  <a:schemeClr val="bg1"/>
                </a:solidFill>
                <a:latin typeface="Sitka Subheading" panose="02000505000000020004" pitchFamily="2" charset="0"/>
              </a:rPr>
              <a:t>ns dóna seguretat i confiança en els moments durs, en els moments en </a:t>
            </a:r>
            <a:r>
              <a:rPr lang="ca-ES" sz="2000" dirty="0" smtClean="0">
                <a:ln w="0"/>
                <a:solidFill>
                  <a:schemeClr val="bg1"/>
                </a:solidFill>
                <a:latin typeface="Sitka Subheading" panose="02000505000000020004" pitchFamily="2" charset="0"/>
              </a:rPr>
              <a:t>qu</a:t>
            </a:r>
            <a:r>
              <a:rPr lang="ca-ES" sz="2000" dirty="0" smtClean="0">
                <a:ln w="0"/>
                <a:solidFill>
                  <a:schemeClr val="bg1"/>
                </a:solidFill>
                <a:latin typeface="Sitka Subheading" panose="02000505000000020004" pitchFamily="2" charset="0"/>
              </a:rPr>
              <a:t>è</a:t>
            </a:r>
            <a:r>
              <a:rPr lang="ca-ES" sz="2000" dirty="0" smtClean="0">
                <a:ln w="0"/>
                <a:solidFill>
                  <a:schemeClr val="bg1"/>
                </a:solidFill>
                <a:latin typeface="Sitka Subheading" panose="02000505000000020004" pitchFamily="2" charset="0"/>
              </a:rPr>
              <a:t> </a:t>
            </a:r>
            <a:r>
              <a:rPr lang="ca-ES" sz="2000" dirty="0" smtClean="0">
                <a:ln w="0"/>
                <a:solidFill>
                  <a:schemeClr val="bg1"/>
                </a:solidFill>
                <a:latin typeface="Sitka Subheading" panose="02000505000000020004" pitchFamily="2" charset="0"/>
              </a:rPr>
              <a:t>tot es fa fosc.</a:t>
            </a:r>
            <a:endParaRPr lang="ca-ES" sz="2000" dirty="0">
              <a:ln w="0"/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828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stellodesugloria.org/blog/wp-content/uploads/2016/11/confiar-en-la-dificult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979" y="-15203"/>
            <a:ext cx="9174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7544" y="5229200"/>
            <a:ext cx="640871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lt1"/>
                </a:solidFill>
                <a:latin typeface="Sitka Subheading" panose="02000505000000020004" pitchFamily="2" charset="0"/>
              </a:rPr>
              <a:t>Per tant, amb la llanterna Déu ens demostra que podem </a:t>
            </a:r>
            <a:r>
              <a:rPr lang="ca-ES" sz="2400" b="1" dirty="0" smtClean="0">
                <a:solidFill>
                  <a:srgbClr val="FF0000"/>
                </a:solidFill>
                <a:latin typeface="Sitka Subheading" panose="02000505000000020004" pitchFamily="2" charset="0"/>
              </a:rPr>
              <a:t>CONFIAR</a:t>
            </a:r>
            <a:r>
              <a:rPr lang="ca-ES" sz="2400" dirty="0" smtClean="0">
                <a:latin typeface="Sitka Subheading" panose="02000505000000020004" pitchFamily="2" charset="0"/>
              </a:rPr>
              <a:t> </a:t>
            </a:r>
            <a:r>
              <a:rPr lang="ca-ES" sz="2400" dirty="0" smtClean="0">
                <a:solidFill>
                  <a:schemeClr val="lt1"/>
                </a:solidFill>
                <a:latin typeface="Sitka Subheading" panose="02000505000000020004" pitchFamily="2" charset="0"/>
              </a:rPr>
              <a:t>en </a:t>
            </a:r>
            <a:r>
              <a:rPr lang="ca-ES" sz="2400" dirty="0">
                <a:solidFill>
                  <a:schemeClr val="lt1"/>
                </a:solidFill>
                <a:latin typeface="Sitka Subheading" panose="02000505000000020004" pitchFamily="2" charset="0"/>
              </a:rPr>
              <a:t>ell, que ell ens </a:t>
            </a:r>
            <a:r>
              <a:rPr lang="ca-ES" sz="2400" dirty="0" smtClean="0">
                <a:solidFill>
                  <a:schemeClr val="lt1"/>
                </a:solidFill>
                <a:latin typeface="Sitka Subheading" panose="02000505000000020004" pitchFamily="2" charset="0"/>
              </a:rPr>
              <a:t>guiarà.</a:t>
            </a:r>
            <a:endParaRPr lang="ca-ES" sz="2400" dirty="0">
              <a:solidFill>
                <a:schemeClr val="lt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990898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uadroTexto 4"/>
          <p:cNvSpPr txBox="1"/>
          <p:nvPr/>
        </p:nvSpPr>
        <p:spPr>
          <a:xfrm>
            <a:off x="1290841" y="2015764"/>
            <a:ext cx="4104456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1032" name="Picture 8" descr="http://desaforando.com/wp-content/uploads/2014/02/abraz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91680" y="2055815"/>
            <a:ext cx="633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Encomana</a:t>
            </a:r>
            <a:r>
              <a:rPr lang="es-ES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Senyor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teus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camins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confia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ell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deixa'l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[…]   </a:t>
            </a:r>
            <a:r>
              <a:rPr lang="es-ES" sz="20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Antic</a:t>
            </a:r>
            <a:r>
              <a:rPr lang="es-ES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Testament</a:t>
            </a:r>
            <a:r>
              <a:rPr lang="es-ES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S1 37,5</a:t>
            </a:r>
            <a:endParaRPr lang="es-ES" sz="2000" b="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692503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tge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748"/>
          </a:xfrm>
        </p:spPr>
        <p:txBody>
          <a:bodyPr>
            <a:normAutofit/>
          </a:bodyPr>
          <a:lstStyle/>
          <a:p>
            <a:pPr algn="ctr"/>
            <a:r>
              <a:rPr lang="ca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JULIAN" panose="02000000000000000000" pitchFamily="2" charset="0"/>
              </a:rPr>
              <a:t>LES BOTES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5536" y="5949280"/>
            <a:ext cx="259228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chemeClr val="bg1"/>
                </a:solidFill>
                <a:latin typeface="Sitka Subheading" panose="02000505000000020004" pitchFamily="2" charset="0"/>
              </a:rPr>
              <a:t>Per què unes botes</a:t>
            </a:r>
            <a:r>
              <a:rPr lang="ca-ES" dirty="0" smtClean="0">
                <a:solidFill>
                  <a:schemeClr val="bg1"/>
                </a:solidFill>
              </a:rPr>
              <a:t>?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15669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/>
          </a:p>
        </p:txBody>
      </p:sp>
      <p:pic>
        <p:nvPicPr>
          <p:cNvPr id="3074" name="Picture 2" descr="Resultat d'imatges de botas de montaÃ±a comod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28650" y="3429000"/>
            <a:ext cx="3770734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ubheading" panose="02000505000000020004" pitchFamily="2" charset="0"/>
              </a:rPr>
              <a:t>Ens proporcionen comoditat</a:t>
            </a:r>
            <a:r>
              <a:rPr lang="ca-E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82455743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t d'imatges de ZONA ROCOS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004048" y="1196752"/>
            <a:ext cx="338437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 smtClean="0">
                <a:latin typeface="Sitka Subheading" panose="02000505000000020004" pitchFamily="2" charset="0"/>
              </a:rPr>
              <a:t>Ens permeten caminar per zones rocoses i superar els obstacles que ens trobem.</a:t>
            </a:r>
            <a:endParaRPr lang="ca-ES" sz="2000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772605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t d'imatges de ayuda de d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4869160"/>
            <a:ext cx="5811527" cy="17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92016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100" name="Picture 4" descr="https://neetwork.com/wp-content/uploads/2017/12/confianza-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47664" y="1569543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</a:t>
            </a:r>
            <a:r>
              <a:rPr lang="pt-BR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Senyor</a:t>
            </a:r>
            <a:r>
              <a:rPr lang="pt-BR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m'ajuda, res no em </a:t>
            </a:r>
            <a:r>
              <a:rPr lang="pt-BR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pt-BR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por; </a:t>
            </a:r>
            <a:r>
              <a:rPr lang="pt-BR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els</a:t>
            </a:r>
            <a:r>
              <a:rPr lang="pt-BR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homes, </a:t>
            </a:r>
            <a:r>
              <a:rPr lang="pt-BR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què</a:t>
            </a:r>
            <a:r>
              <a:rPr lang="pt-BR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pt-BR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poden</a:t>
            </a:r>
            <a:r>
              <a:rPr lang="pt-BR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</a:t>
            </a:r>
            <a:r>
              <a:rPr lang="pt-BR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 He 13, 6b</a:t>
            </a:r>
            <a:endParaRPr lang="ca-E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9779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71192" y="321254"/>
            <a:ext cx="5941168" cy="70788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 smtClean="0">
                <a:latin typeface="Sitka Subheading" panose="02000505000000020004" pitchFamily="2" charset="0"/>
              </a:rPr>
              <a:t>En resum, amb aquests objectes Déu ens demostra que </a:t>
            </a:r>
            <a:endParaRPr lang="ca-ES" sz="2000" dirty="0">
              <a:latin typeface="Sitka Subheading" panose="02000505000000020004" pitchFamily="2" charset="0"/>
            </a:endParaRPr>
          </a:p>
        </p:txBody>
      </p:sp>
      <p:pic>
        <p:nvPicPr>
          <p:cNvPr id="7" name="Picture 12" descr="http://clipart-library.com/img/130726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50394"/>
            <a:ext cx="1346558" cy="1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1.bp.blogspot.com/-Ys_AUhDeXLU/ThWYCtbQflI/AAAAAAAARhk/DU5IyiFa6O0/s1600/imagenesderopaparaimprimir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9" y="1005060"/>
            <a:ext cx="1228559" cy="12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cdns2.freepik.com/fotos-gratuit/llanterna_29005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016" y="1228137"/>
            <a:ext cx="1517887" cy="10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401405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ntentedtraveller.com/wp-content/uploads/2016/02/Travel-Writers-Share-Their-Experiences-with-Airbnb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888" y="192395"/>
            <a:ext cx="7399734" cy="759618"/>
          </a:xfrm>
        </p:spPr>
        <p:txBody>
          <a:bodyPr>
            <a:noAutofit/>
          </a:bodyPr>
          <a:lstStyle/>
          <a:p>
            <a:pPr algn="ctr"/>
            <a:r>
              <a:rPr lang="ca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JULIAN" panose="02000000000000000000" pitchFamily="2" charset="0"/>
              </a:rPr>
              <a:t>Com puc saber que Déu és amb mi?</a:t>
            </a:r>
            <a:endParaRPr lang="ca-E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6" name="Picture 4" descr="http://static8.depositphotos.com/1003938/911/v/950/depositphotos_9112063-stock-illustration-funny-cartoon-office-work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898" y="4224891"/>
            <a:ext cx="2239120" cy="22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ecestaticos.com/imagestatic/clipping/c45/53c/c4553c3c9a3495b1d01c3026868ffdc7/las-dudas-ortograficas-mas-frecuentes-de-los-espanoles-resueltas-por-la-rae.jpg?mtime=14576267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090" y="2404852"/>
            <a:ext cx="2638150" cy="14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scuelademagia.net/wp-content/uploads/2015/06/dud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47888"/>
            <a:ext cx="1774390" cy="22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nknown question mark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33" y="2467971"/>
            <a:ext cx="1890181" cy="14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12822" y="987855"/>
            <a:ext cx="7200800" cy="1089529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ca-E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ubheading" panose="02000505000000020004" pitchFamily="2" charset="0"/>
              </a:rPr>
              <a:t>Déu és sempre amb nosaltres: ens estima, ens perdona i ens </a:t>
            </a:r>
            <a:r>
              <a:rPr lang="ca-E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ubheading" panose="02000505000000020004" pitchFamily="2" charset="0"/>
              </a:rPr>
              <a:t>lliura </a:t>
            </a:r>
            <a:r>
              <a:rPr lang="ca-E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ubheading" panose="02000505000000020004" pitchFamily="2" charset="0"/>
              </a:rPr>
              <a:t>de qualsevol por... però, com ho podem saber? Com ens ho demostra?</a:t>
            </a:r>
          </a:p>
        </p:txBody>
      </p:sp>
    </p:spTree>
    <p:extLst>
      <p:ext uri="{BB962C8B-B14F-4D97-AF65-F5344CB8AC3E}">
        <p14:creationId xmlns:p14="http://schemas.microsoft.com/office/powerpoint/2010/main" xmlns="" val="1025392978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sultat d'imatges de amor entre 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511"/>
            <a:ext cx="9144000" cy="69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razón 2"/>
          <p:cNvSpPr/>
          <p:nvPr/>
        </p:nvSpPr>
        <p:spPr>
          <a:xfrm>
            <a:off x="17559" y="404664"/>
            <a:ext cx="2952328" cy="2075744"/>
          </a:xfrm>
          <a:prstGeom prst="hear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000" dirty="0" smtClean="0"/>
          </a:p>
          <a:p>
            <a:pPr algn="ctr"/>
            <a:r>
              <a:rPr lang="ca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Ens </a:t>
            </a:r>
            <a:r>
              <a:rPr lang="ca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estima i ens dóna amor</a:t>
            </a:r>
          </a:p>
        </p:txBody>
      </p:sp>
    </p:spTree>
    <p:extLst>
      <p:ext uri="{BB962C8B-B14F-4D97-AF65-F5344CB8AC3E}">
        <p14:creationId xmlns:p14="http://schemas.microsoft.com/office/powerpoint/2010/main" xmlns="" val="3501888857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t d'imatges de confian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81336" y="908720"/>
            <a:ext cx="7416824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8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Podem confiar en ell</a:t>
            </a:r>
            <a:endParaRPr lang="ca-ES" sz="28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09110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t d'imatges de obstaculos de la v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417" cy="68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75856" y="5301208"/>
            <a:ext cx="3096344" cy="120032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Ens ajuda a superar els obstacles de la vida</a:t>
            </a:r>
            <a:endParaRPr lang="ca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370962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tge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395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64520" y="332656"/>
            <a:ext cx="8177353" cy="156966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itka Subheading" panose="02000505000000020004" pitchFamily="2" charset="0"/>
              </a:rPr>
              <a:t>Déu estarà amb nosaltres al llarg del nostre camí i ens donarà decisió sempre que la necessitem. Quan dubtem o tinguem por, ell ens donarà la força necessària per continuar.</a:t>
            </a:r>
            <a:endParaRPr lang="ca-E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itka Subheading" panose="02000505000000020004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11960" y="4797152"/>
            <a:ext cx="4139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tinguis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por, que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tu!</a:t>
            </a:r>
          </a:p>
          <a:p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Faré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venir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d'orient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teus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fills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els</a:t>
            </a:r>
            <a:r>
              <a:rPr lang="es-ES" sz="2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aplegaré també </a:t>
            </a:r>
            <a:r>
              <a:rPr lang="es-ES" sz="20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d'occident</a:t>
            </a:r>
            <a:r>
              <a:rPr lang="es-ES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s-ES" sz="20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s-ES" sz="20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43,5</a:t>
            </a:r>
            <a:endParaRPr lang="es-ES" sz="2000" b="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806181"/>
      </p:ext>
    </p:extLst>
  </p:cSld>
  <p:clrMapOvr>
    <a:masterClrMapping/>
  </p:clrMapOvr>
  <p:transition spd="slow" advClick="0" advTm="1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a/a6/Camino_del_Norte_entre_Cerdigo_e_Islares.jpg/1200px-Camino_del_Norte_entre_Cerdigo_e_Isla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077"/>
            <a:ext cx="9124254" cy="68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71600" y="4797152"/>
            <a:ext cx="712879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ubheading" panose="02000505000000020004" pitchFamily="2" charset="0"/>
              </a:rPr>
              <a:t>Ara que sabem això podem continuar el nostre camí més tranquils i segurs. Déu sempre estarà allà per ajudar-nos!!! ENDAVANT!!!</a:t>
            </a:r>
            <a:endParaRPr lang="ca-E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921472"/>
      </p:ext>
    </p:extLst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t d'imatges de d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358413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peedtravel.com.mx/wp-content/uploads/2017/10/lugares-para-viajar-con-tus-amig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64218" y="4941168"/>
            <a:ext cx="7015562" cy="757130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ca-ES" sz="2400" b="1" dirty="0">
                <a:ln w="0"/>
                <a:solidFill>
                  <a:prstClr val="white"/>
                </a:solidFill>
                <a:latin typeface="Sitka Subheading" panose="02000505000000020004" pitchFamily="2" charset="0"/>
              </a:rPr>
              <a:t>Doncs això és molt fàcil: Déu ens ho demostra mitjançant l’amor, la confiança i la fidelitat.</a:t>
            </a:r>
          </a:p>
        </p:txBody>
      </p:sp>
    </p:spTree>
    <p:extLst>
      <p:ext uri="{BB962C8B-B14F-4D97-AF65-F5344CB8AC3E}">
        <p14:creationId xmlns:p14="http://schemas.microsoft.com/office/powerpoint/2010/main" xmlns="" val="1395662951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z/cuaderno-en-blanco-10764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64855" y="0"/>
            <a:ext cx="90364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692695"/>
            <a:ext cx="7543750" cy="5484267"/>
          </a:xfrm>
        </p:spPr>
        <p:txBody>
          <a:bodyPr/>
          <a:lstStyle/>
          <a:p>
            <a:pPr marL="0" indent="0">
              <a:buNone/>
            </a:pPr>
            <a:r>
              <a:rPr lang="ca-ES" sz="2400" dirty="0" smtClean="0">
                <a:solidFill>
                  <a:srgbClr val="7030A0"/>
                </a:solidFill>
                <a:latin typeface="Sitka Subheading" panose="02000505000000020004" pitchFamily="2" charset="0"/>
              </a:rPr>
              <a:t>Déu ens ha regalat uns objectes per entendre això millor</a:t>
            </a:r>
            <a:r>
              <a:rPr lang="ca-ES" dirty="0" smtClean="0">
                <a:solidFill>
                  <a:srgbClr val="7030A0"/>
                </a:solidFill>
                <a:latin typeface="Sitka Subheading" panose="02000505000000020004" pitchFamily="2" charset="0"/>
              </a:rPr>
              <a:t>:</a:t>
            </a:r>
            <a:endParaRPr lang="ca-ES" dirty="0">
              <a:solidFill>
                <a:srgbClr val="7030A0"/>
              </a:solidFill>
              <a:latin typeface="Sitka Subheading" panose="02000505000000020004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5280" y="2490717"/>
            <a:ext cx="18431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1.   UNA JAQUETA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10841" y="1610850"/>
            <a:ext cx="40495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LLISTAT D’OBJECTES</a:t>
            </a:r>
            <a:endParaRPr lang="ca-ES" dirty="0"/>
          </a:p>
        </p:txBody>
      </p:sp>
      <p:pic>
        <p:nvPicPr>
          <p:cNvPr id="4104" name="Picture 8" descr="http://1.bp.blogspot.com/-Ys_AUhDeXLU/ThWYCtbQflI/AAAAAAAARhk/DU5IyiFa6O0/s1600/imagenesderopaparaimprimir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425" y="2339486"/>
            <a:ext cx="1176145" cy="12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s2.freepik.com/fotos-gratuit/llanterna_29005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903" y="3769046"/>
            <a:ext cx="1258193" cy="8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lipart-library.com/img/130726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235" y="4810951"/>
            <a:ext cx="1346558" cy="1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2935610" y="2632988"/>
            <a:ext cx="1590353" cy="14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Flecha derecha 15"/>
          <p:cNvSpPr/>
          <p:nvPr/>
        </p:nvSpPr>
        <p:spPr>
          <a:xfrm>
            <a:off x="4253393" y="5114005"/>
            <a:ext cx="1590353" cy="14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Flecha derecha 16"/>
          <p:cNvSpPr/>
          <p:nvPr/>
        </p:nvSpPr>
        <p:spPr>
          <a:xfrm>
            <a:off x="3458217" y="4024985"/>
            <a:ext cx="1590353" cy="14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CuadroTexto 17"/>
          <p:cNvSpPr txBox="1"/>
          <p:nvPr/>
        </p:nvSpPr>
        <p:spPr>
          <a:xfrm>
            <a:off x="910841" y="3907201"/>
            <a:ext cx="237104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2</a:t>
            </a:r>
            <a:r>
              <a:rPr lang="ca-ES" dirty="0" smtClean="0"/>
              <a:t>.   UNA LLANTERNA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10841" y="4999402"/>
            <a:ext cx="31407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3.   UNES BOTES DE MUNTANYA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495643230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1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387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5373216"/>
            <a:ext cx="2840982" cy="524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8650" y="365127"/>
            <a:ext cx="7886700" cy="870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JULIAN" panose="02000000000000000000" pitchFamily="2" charset="0"/>
              </a:rPr>
              <a:t>LA JAQUETA</a:t>
            </a:r>
            <a:endParaRPr lang="ca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134004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t d'imatges de abraz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59" y="1"/>
            <a:ext cx="9161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7544" y="4941168"/>
            <a:ext cx="3016496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dirty="0" smtClean="0">
                <a:latin typeface="Sitka Subheading" panose="02000505000000020004" pitchFamily="2" charset="0"/>
              </a:rPr>
              <a:t>Ens dóna calor i comoditat, el mateix que sentim quan algú ens estima.</a:t>
            </a:r>
            <a:endParaRPr lang="ca-ES" sz="2000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024216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logdeuncatequista.files.wordpress.com/2009/11/descubre-el-teso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azón 6"/>
          <p:cNvSpPr/>
          <p:nvPr/>
        </p:nvSpPr>
        <p:spPr>
          <a:xfrm>
            <a:off x="5006569" y="2852936"/>
            <a:ext cx="4137431" cy="346453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 smtClean="0"/>
          </a:p>
          <a:p>
            <a:pPr algn="ctr"/>
            <a:r>
              <a:rPr lang="ca-ES" sz="2400" dirty="0" smtClean="0">
                <a:latin typeface="Sitka Subheading" panose="02000505000000020004" pitchFamily="2" charset="0"/>
              </a:rPr>
              <a:t>Per </a:t>
            </a:r>
            <a:r>
              <a:rPr lang="ca-ES" sz="2400" dirty="0">
                <a:latin typeface="Sitka Subheading" panose="02000505000000020004" pitchFamily="2" charset="0"/>
              </a:rPr>
              <a:t>tant, amb la jaqueta Déu ens demostra </a:t>
            </a:r>
            <a:r>
              <a:rPr lang="ca-ES" sz="2400" dirty="0" smtClean="0">
                <a:latin typeface="Sitka Subheading" panose="02000505000000020004" pitchFamily="2" charset="0"/>
              </a:rPr>
              <a:t>l</a:t>
            </a:r>
            <a:r>
              <a:rPr lang="ca-ES" sz="2400" dirty="0" smtClean="0">
                <a:solidFill>
                  <a:srgbClr val="FFC000"/>
                </a:solidFill>
                <a:latin typeface="Sitka Subheading" panose="02000505000000020004" pitchFamily="2" charset="0"/>
              </a:rPr>
              <a:t>’</a:t>
            </a:r>
            <a:r>
              <a:rPr lang="ca-ES" sz="2800" b="1" dirty="0" smtClean="0">
                <a:solidFill>
                  <a:srgbClr val="FFC000"/>
                </a:solidFill>
                <a:latin typeface="Sitka Subheading" panose="02000505000000020004" pitchFamily="2" charset="0"/>
              </a:rPr>
              <a:t>AMOR</a:t>
            </a:r>
            <a:r>
              <a:rPr lang="ca-ES" sz="2400" dirty="0" smtClean="0">
                <a:latin typeface="Sitka Subheading" panose="02000505000000020004" pitchFamily="2" charset="0"/>
              </a:rPr>
              <a:t> </a:t>
            </a:r>
            <a:r>
              <a:rPr lang="ca-ES" sz="2400" dirty="0">
                <a:latin typeface="Sitka Subheading" panose="02000505000000020004" pitchFamily="2" charset="0"/>
              </a:rPr>
              <a:t>que sent per </a:t>
            </a:r>
            <a:r>
              <a:rPr lang="ca-ES" sz="2400" dirty="0" smtClean="0">
                <a:latin typeface="Sitka Subheading" panose="02000505000000020004" pitchFamily="2" charset="0"/>
              </a:rPr>
              <a:t>nosaltres.</a:t>
            </a:r>
            <a:endParaRPr lang="ca-ES" sz="2400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574178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vettedionne.files.wordpress.com/2013/09/interracial-lo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/>
          <p:cNvSpPr txBox="1">
            <a:spLocks noGrp="1"/>
          </p:cNvSpPr>
          <p:nvPr>
            <p:ph idx="1"/>
          </p:nvPr>
        </p:nvSpPr>
        <p:spPr>
          <a:xfrm>
            <a:off x="2195736" y="5301208"/>
            <a:ext cx="5095478" cy="12557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a-ES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a-ES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hi ha amor no hi ha por, ja que l'amor, quan és complet, treu fora la por. La por i el càstig van junts; per això només té por el qui no estima Déu plenament. 1 </a:t>
            </a:r>
            <a:r>
              <a:rPr lang="ca-ES" sz="20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Jn</a:t>
            </a:r>
            <a:r>
              <a:rPr lang="ca-ES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4,18</a:t>
            </a:r>
            <a:endParaRPr lang="ca-ES"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34207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tge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541646" y="5661248"/>
            <a:ext cx="3991290" cy="46166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dirty="0" smtClean="0">
                <a:latin typeface="Sitka Subheading" panose="02000505000000020004" pitchFamily="2" charset="0"/>
              </a:rPr>
              <a:t>Per què una llanterna?</a:t>
            </a:r>
            <a:endParaRPr lang="ca-ES" sz="2400" dirty="0">
              <a:latin typeface="Sitka Subheading" panose="02000505000000020004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49" y="365127"/>
            <a:ext cx="7971653" cy="870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JULIAN" panose="02000000000000000000" pitchFamily="2" charset="0"/>
              </a:rPr>
              <a:t>LA LLANTERNA</a:t>
            </a:r>
            <a:endParaRPr lang="ca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85191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351</Words>
  <Application>Microsoft Office PowerPoint</Application>
  <PresentationFormat>Presentación en pantalla (4:3)</PresentationFormat>
  <Paragraphs>43</Paragraphs>
  <Slides>25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NO TINGUIS POR, QUE JO SÓC AMB TU</vt:lpstr>
      <vt:lpstr>Com puc saber que Déu és amb mi?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LES BOTES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TINGUIS POR JO SÓC AMB TÚ</dc:title>
  <dc:creator>EQUIPO 6</dc:creator>
  <cp:lastModifiedBy>EQUIPO 18</cp:lastModifiedBy>
  <cp:revision>66</cp:revision>
  <dcterms:created xsi:type="dcterms:W3CDTF">2018-12-11T13:07:01Z</dcterms:created>
  <dcterms:modified xsi:type="dcterms:W3CDTF">2019-01-22T12:42:31Z</dcterms:modified>
</cp:coreProperties>
</file>